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59" r:id="rId4"/>
    <p:sldId id="261" r:id="rId5"/>
    <p:sldId id="262" r:id="rId6"/>
    <p:sldId id="264" r:id="rId7"/>
    <p:sldId id="263" r:id="rId8"/>
    <p:sldId id="267" r:id="rId9"/>
    <p:sldId id="266" r:id="rId10"/>
    <p:sldId id="26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297" autoAdjust="0"/>
  </p:normalViewPr>
  <p:slideViewPr>
    <p:cSldViewPr snapToGrid="0">
      <p:cViewPr varScale="1">
        <p:scale>
          <a:sx n="58" d="100"/>
          <a:sy n="58" d="100"/>
        </p:scale>
        <p:origin x="12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B5A297-0CCA-4A1A-9E52-F732B6724EC6}" type="datetimeFigureOut">
              <a:rPr lang="en-GB" smtClean="0"/>
              <a:t>05/12/2023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CE44F-A5BA-43BA-BE1F-67D1D48523DA}" type="slidenum">
              <a:rPr lang="en-GB" smtClean="0"/>
              <a:t>‹#›</a:t>
            </a:fld>
            <a:endParaRPr lang="en-GB"/>
          </a:p>
        </p:txBody>
      </p:sp>
    </p:spTree>
    <p:extLst>
      <p:ext uri="{BB962C8B-B14F-4D97-AF65-F5344CB8AC3E}">
        <p14:creationId xmlns:p14="http://schemas.microsoft.com/office/powerpoint/2010/main" val="3331338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RbwRrVw-CRo"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Autism is a neurodivergent condition which means the brain has developed in a slightly different way to a typical person’s development.  This can affect how an autistic person experiences the world. </a:t>
            </a:r>
            <a:br>
              <a:rPr lang="en-GB" dirty="0"/>
            </a:br>
            <a:endParaRPr lang="en-GB" dirty="0"/>
          </a:p>
          <a:p>
            <a:r>
              <a:rPr lang="en-GB" sz="1800" dirty="0">
                <a:effectLst/>
                <a:latin typeface="Calibri" panose="020F0502020204030204" pitchFamily="34" charset="0"/>
                <a:ea typeface="Calibri" panose="020F0502020204030204" pitchFamily="34" charset="0"/>
              </a:rPr>
              <a:t>I thought we could start with a video animation called “When Amazing Things Happen” to help you understand how the world may appear different to an autistic person. </a:t>
            </a:r>
            <a:r>
              <a:rPr lang="en-GB" dirty="0"/>
              <a:t> [Play the video “When Amazing things happen” – the link is embedded in the slide in the name of the video, hopefully!]. </a:t>
            </a:r>
            <a:r>
              <a:rPr lang="en-GB" dirty="0">
                <a:hlinkClick r:id="rId3"/>
              </a:rPr>
              <a:t>https://www.youtube.com/watch?v=RbwRrVw-CRo</a:t>
            </a:r>
            <a:endParaRPr lang="en-GB" dirty="0"/>
          </a:p>
        </p:txBody>
      </p:sp>
      <p:sp>
        <p:nvSpPr>
          <p:cNvPr id="4" name="Slide Number Placeholder 3"/>
          <p:cNvSpPr>
            <a:spLocks noGrp="1"/>
          </p:cNvSpPr>
          <p:nvPr>
            <p:ph type="sldNum" sz="quarter" idx="5"/>
          </p:nvPr>
        </p:nvSpPr>
        <p:spPr/>
        <p:txBody>
          <a:bodyPr/>
          <a:lstStyle/>
          <a:p>
            <a:fld id="{FC6CE44F-A5BA-43BA-BE1F-67D1D48523DA}" type="slidenum">
              <a:rPr lang="en-GB" smtClean="0"/>
              <a:t>1</a:t>
            </a:fld>
            <a:endParaRPr lang="en-GB"/>
          </a:p>
        </p:txBody>
      </p:sp>
    </p:spTree>
    <p:extLst>
      <p:ext uri="{BB962C8B-B14F-4D97-AF65-F5344CB8AC3E}">
        <p14:creationId xmlns:p14="http://schemas.microsoft.com/office/powerpoint/2010/main" val="2724092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Finally I’d like to finish with a poem written by Ava Gallagher when she was 12. </a:t>
            </a:r>
          </a:p>
          <a:p>
            <a:r>
              <a:rPr lang="en-GB" b="0" i="0" dirty="0">
                <a:solidFill>
                  <a:srgbClr val="00B0F0"/>
                </a:solidFill>
                <a:effectLst/>
                <a:latin typeface="Calibri" panose="020F0502020204030204" pitchFamily="34" charset="0"/>
              </a:rPr>
              <a:t>Neurodivergent people have to live in a world that is set-up for neurotypical people and this can create lots of challenges.  Ava Gallagher won the national “Power of Poetry” competition in 2022 with her entry about living with autism. [read poem </a:t>
            </a:r>
            <a:r>
              <a:rPr lang="en-GB" b="0" i="0">
                <a:solidFill>
                  <a:srgbClr val="00B0F0"/>
                </a:solidFill>
                <a:effectLst/>
                <a:latin typeface="Calibri" panose="020F0502020204030204" pitchFamily="34" charset="0"/>
              </a:rPr>
              <a:t>from slide].</a:t>
            </a:r>
            <a:endParaRPr lang="en-GB" dirty="0"/>
          </a:p>
        </p:txBody>
      </p:sp>
      <p:sp>
        <p:nvSpPr>
          <p:cNvPr id="4" name="Slide Number Placeholder 3"/>
          <p:cNvSpPr>
            <a:spLocks noGrp="1"/>
          </p:cNvSpPr>
          <p:nvPr>
            <p:ph type="sldNum" sz="quarter" idx="5"/>
          </p:nvPr>
        </p:nvSpPr>
        <p:spPr/>
        <p:txBody>
          <a:bodyPr/>
          <a:lstStyle/>
          <a:p>
            <a:fld id="{FC6CE44F-A5BA-43BA-BE1F-67D1D48523DA}" type="slidenum">
              <a:rPr lang="en-GB" smtClean="0"/>
              <a:t>10</a:t>
            </a:fld>
            <a:endParaRPr lang="en-GB"/>
          </a:p>
        </p:txBody>
      </p:sp>
    </p:spTree>
    <p:extLst>
      <p:ext uri="{BB962C8B-B14F-4D97-AF65-F5344CB8AC3E}">
        <p14:creationId xmlns:p14="http://schemas.microsoft.com/office/powerpoint/2010/main" val="1744235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two autistic people are the same.  There are 4 areas which autistic people can typically struggle with, however these struggles can differ in different proportions between different individuals.  Even for one individual the extent of the difficulties in each area can vary throughout different stages of their life, or even at different times throughout the day.  The autistic spectrum is therefore no longer viewed as a linear line but a bit like a pie chart [examples on next slide].</a:t>
            </a:r>
          </a:p>
        </p:txBody>
      </p:sp>
      <p:sp>
        <p:nvSpPr>
          <p:cNvPr id="4" name="Slide Number Placeholder 3"/>
          <p:cNvSpPr>
            <a:spLocks noGrp="1"/>
          </p:cNvSpPr>
          <p:nvPr>
            <p:ph type="sldNum" sz="quarter" idx="5"/>
          </p:nvPr>
        </p:nvSpPr>
        <p:spPr/>
        <p:txBody>
          <a:bodyPr/>
          <a:lstStyle/>
          <a:p>
            <a:fld id="{FC6CE44F-A5BA-43BA-BE1F-67D1D48523DA}" type="slidenum">
              <a:rPr lang="en-GB" smtClean="0"/>
              <a:t>2</a:t>
            </a:fld>
            <a:endParaRPr lang="en-GB"/>
          </a:p>
        </p:txBody>
      </p:sp>
    </p:spTree>
    <p:extLst>
      <p:ext uri="{BB962C8B-B14F-4D97-AF65-F5344CB8AC3E}">
        <p14:creationId xmlns:p14="http://schemas.microsoft.com/office/powerpoint/2010/main" val="3263891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another way to visualise the Autistic Spectrum, with A, B and C representing either different people, or the same person at different times in their life, or at different times of the day depending on the environment they are in.  The size of each triangle indicates the increased level of difficulty in that area.  Not all autistic people will have difficulties in all areas.</a:t>
            </a:r>
          </a:p>
          <a:p>
            <a:endParaRPr lang="en-GB" dirty="0"/>
          </a:p>
          <a:p>
            <a:r>
              <a:rPr lang="en-GB" dirty="0"/>
              <a:t>Because all Autistic people present differently we say “When you’ve met one autistic person, you’ve met one autistic person.”</a:t>
            </a:r>
          </a:p>
          <a:p>
            <a:endParaRPr lang="en-GB" dirty="0"/>
          </a:p>
          <a:p>
            <a:endParaRPr lang="en-GB" dirty="0"/>
          </a:p>
        </p:txBody>
      </p:sp>
      <p:sp>
        <p:nvSpPr>
          <p:cNvPr id="4" name="Slide Number Placeholder 3"/>
          <p:cNvSpPr>
            <a:spLocks noGrp="1"/>
          </p:cNvSpPr>
          <p:nvPr>
            <p:ph type="sldNum" sz="quarter" idx="5"/>
          </p:nvPr>
        </p:nvSpPr>
        <p:spPr/>
        <p:txBody>
          <a:bodyPr/>
          <a:lstStyle/>
          <a:p>
            <a:fld id="{FC6CE44F-A5BA-43BA-BE1F-67D1D48523DA}" type="slidenum">
              <a:rPr lang="en-GB" smtClean="0"/>
              <a:t>3</a:t>
            </a:fld>
            <a:endParaRPr lang="en-GB"/>
          </a:p>
        </p:txBody>
      </p:sp>
    </p:spTree>
    <p:extLst>
      <p:ext uri="{BB962C8B-B14F-4D97-AF65-F5344CB8AC3E}">
        <p14:creationId xmlns:p14="http://schemas.microsoft.com/office/powerpoint/2010/main" val="2735341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Autistic people often develop intense and highly focused interests, often from a fairly young age.  They can change over time or be life long – when I was young I was obsessed with lifts, now I’m older I have a strong interest in cars and especially Tesla.</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Autistic people can also get attached to objects and so an interest in collecting things is common.</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Strong interests can be fundamental to an autistic person’s wellbeing and happiness, they help to manage the uncertainty of daily life, as a strong interest can provide structure, order and predictability; a way to start conversations to feel more confident in social situations; and to help them feel relaxed and happy.</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C6CE44F-A5BA-43BA-BE1F-67D1D48523DA}" type="slidenum">
              <a:rPr lang="en-GB" smtClean="0"/>
              <a:t>4</a:t>
            </a:fld>
            <a:endParaRPr lang="en-GB"/>
          </a:p>
        </p:txBody>
      </p:sp>
    </p:spTree>
    <p:extLst>
      <p:ext uri="{BB962C8B-B14F-4D97-AF65-F5344CB8AC3E}">
        <p14:creationId xmlns:p14="http://schemas.microsoft.com/office/powerpoint/2010/main" val="2491947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Autistic people can have difficulty with sensory stimuli in their day-to-day environment. Whilst a neurotypical person learns to filter out unwanted background stimuli, a </a:t>
            </a:r>
            <a:r>
              <a:rPr lang="en-GB" sz="1800" kern="100" dirty="0" err="1">
                <a:effectLst/>
                <a:latin typeface="Calibri" panose="020F0502020204030204" pitchFamily="34" charset="0"/>
                <a:ea typeface="Calibri" panose="020F0502020204030204" pitchFamily="34" charset="0"/>
                <a:cs typeface="Calibri" panose="020F0502020204030204" pitchFamily="34" charset="0"/>
              </a:rPr>
              <a:t>neourodivergent</a:t>
            </a:r>
            <a:r>
              <a:rPr lang="en-GB" sz="1800" kern="100" dirty="0">
                <a:effectLst/>
                <a:latin typeface="Calibri" panose="020F0502020204030204" pitchFamily="34" charset="0"/>
                <a:ea typeface="Calibri" panose="020F0502020204030204" pitchFamily="34" charset="0"/>
                <a:cs typeface="Calibri" panose="020F0502020204030204" pitchFamily="34" charset="0"/>
              </a:rPr>
              <a:t> autistic person may struggle in this area and become overwhelmed.</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It is possible to be both hypersensitive and hyposensitive to sensory stimuli and did you know there are actually 8 senses not just 5!</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Autistic people can have more difficulty with their vestibular sense of balance, Proprioception sense of the awareness of their body in space and their Interoceptive sense – awareness of their internal organs, for example they may struggle to identify whether they are too hot/too cold to choose weather appropriate clothing, or may not recognise when they are hungry or have eaten too much!</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C6CE44F-A5BA-43BA-BE1F-67D1D48523DA}" type="slidenum">
              <a:rPr lang="en-GB" smtClean="0"/>
              <a:t>5</a:t>
            </a:fld>
            <a:endParaRPr lang="en-GB"/>
          </a:p>
        </p:txBody>
      </p:sp>
    </p:spTree>
    <p:extLst>
      <p:ext uri="{BB962C8B-B14F-4D97-AF65-F5344CB8AC3E}">
        <p14:creationId xmlns:p14="http://schemas.microsoft.com/office/powerpoint/2010/main" val="2899726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To help illustrate how these different senses can cause sensory overload and effect the ability to function in everyday environments, consider the following:</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“The radio is on very loud but isn’t tuned in to any station so all you can hear is static and fuzz.  The lights are going on and off.  You are strapped into a chair that is missing one leg so you are struggling to balance.  The table in front of you is sloped and wobbly.  You are wearing clothes made of scratchy lace and your underwear is on backwards.  Your shoes are too small and squashing your feet.  There is a bowl of grated parmesan cheese next to you as well as an open tin of sardines and a tray of cat litter.  You are eating your least favourite food that you struggle to swallow because it makes you want to gag.  NOW PICK UP A BOOK AND LEARN SOMETHING NEW!”</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C6CE44F-A5BA-43BA-BE1F-67D1D48523DA}" type="slidenum">
              <a:rPr lang="en-GB" smtClean="0"/>
              <a:t>6</a:t>
            </a:fld>
            <a:endParaRPr lang="en-GB"/>
          </a:p>
        </p:txBody>
      </p:sp>
    </p:spTree>
    <p:extLst>
      <p:ext uri="{BB962C8B-B14F-4D97-AF65-F5344CB8AC3E}">
        <p14:creationId xmlns:p14="http://schemas.microsoft.com/office/powerpoint/2010/main" val="2619965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Calibri" panose="020F0502020204030204" pitchFamily="34" charset="0"/>
              </a:rPr>
              <a:t>In an uncertain world, autistic people find routines reassuring and comforting.  When unexpected change occurs this can cause them to be overwhelmed, examples of change include, a pre-arranged activity being cancelled, arriving late due to roadworks, or arriving at school to find that a supply teacher is covering class at school.</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C6CE44F-A5BA-43BA-BE1F-67D1D48523DA}" type="slidenum">
              <a:rPr lang="en-GB" smtClean="0"/>
              <a:t>7</a:t>
            </a:fld>
            <a:endParaRPr lang="en-GB"/>
          </a:p>
        </p:txBody>
      </p:sp>
    </p:spTree>
    <p:extLst>
      <p:ext uri="{BB962C8B-B14F-4D97-AF65-F5344CB8AC3E}">
        <p14:creationId xmlns:p14="http://schemas.microsoft.com/office/powerpoint/2010/main" val="93748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Calibri" panose="020F0502020204030204" pitchFamily="34" charset="0"/>
              </a:rPr>
              <a:t>It is common for autistic people to display repetitive behaviour known as ‘stimming’ or self-stimulating behaviour, examples include: Rocking, Hand-flapping, Spinning and Head-banging. Stimming may be done for Enjoyment, To gain sensory input e.g. rocking to stimulate the vestibular (balance) system, or to reduce sensory input e.g. focussing on one particular sound may  help to reduce the impact of a loud, overwhelming environment.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C6CE44F-A5BA-43BA-BE1F-67D1D48523DA}" type="slidenum">
              <a:rPr lang="en-GB" smtClean="0"/>
              <a:t>8</a:t>
            </a:fld>
            <a:endParaRPr lang="en-GB"/>
          </a:p>
        </p:txBody>
      </p:sp>
    </p:spTree>
    <p:extLst>
      <p:ext uri="{BB962C8B-B14F-4D97-AF65-F5344CB8AC3E}">
        <p14:creationId xmlns:p14="http://schemas.microsoft.com/office/powerpoint/2010/main" val="3554441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tabLst>
                <a:tab pos="914400" algn="l"/>
              </a:tabLst>
            </a:pPr>
            <a:r>
              <a:rPr lang="en-US" sz="1800" kern="100" dirty="0">
                <a:effectLst/>
                <a:latin typeface="Calibri" panose="020F0502020204030204" pitchFamily="34" charset="0"/>
                <a:ea typeface="Calibri" panose="020F0502020204030204" pitchFamily="34" charset="0"/>
                <a:cs typeface="Calibri" panose="020F0502020204030204" pitchFamily="34" charset="0"/>
              </a:rPr>
              <a:t>Autistic people can struggle with social communication and therefore social interactions with others. Difficulties can include: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914400" algn="l"/>
              </a:tabLst>
            </a:pPr>
            <a:r>
              <a:rPr lang="en-US" sz="1800" kern="100" dirty="0" err="1">
                <a:effectLst/>
                <a:latin typeface="Calibri" panose="020F0502020204030204" pitchFamily="34" charset="0"/>
                <a:ea typeface="Calibri" panose="020F0502020204030204" pitchFamily="34" charset="0"/>
                <a:cs typeface="Calibri" panose="020F0502020204030204" pitchFamily="34" charset="0"/>
              </a:rPr>
              <a:t>Recognising</a:t>
            </a:r>
            <a:r>
              <a:rPr lang="en-US" sz="1800" kern="100" dirty="0">
                <a:effectLst/>
                <a:latin typeface="Calibri" panose="020F0502020204030204" pitchFamily="34" charset="0"/>
                <a:ea typeface="Calibri" panose="020F0502020204030204" pitchFamily="34" charset="0"/>
                <a:cs typeface="Calibri" panose="020F0502020204030204" pitchFamily="34" charset="0"/>
              </a:rPr>
              <a:t> non-verbal cues e.g. not noticing when someone is becoming bored of a topic and that it is time to change the subject!;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914400" algn="l"/>
              </a:tabLst>
            </a:pPr>
            <a:r>
              <a:rPr lang="en-US" sz="1800" kern="100" dirty="0">
                <a:effectLst/>
                <a:latin typeface="Calibri" panose="020F0502020204030204" pitchFamily="34" charset="0"/>
                <a:ea typeface="Calibri" panose="020F0502020204030204" pitchFamily="34" charset="0"/>
                <a:cs typeface="Calibri" panose="020F0502020204030204" pitchFamily="34" charset="0"/>
              </a:rPr>
              <a:t>Interpreting language literally e.g. If told “give me a minute”, asking  again after exactly one minute, rather than understanding to wait!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914400" algn="l"/>
              </a:tabLst>
            </a:pPr>
            <a:r>
              <a:rPr lang="en-US" sz="1800" kern="100" dirty="0">
                <a:effectLst/>
                <a:latin typeface="Calibri" panose="020F0502020204030204" pitchFamily="34" charset="0"/>
                <a:ea typeface="Calibri" panose="020F0502020204030204" pitchFamily="34" charset="0"/>
                <a:cs typeface="Calibri" panose="020F0502020204030204" pitchFamily="34" charset="0"/>
              </a:rPr>
              <a:t>And the ability to ‘put themselves in someone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elses</a:t>
            </a:r>
            <a:r>
              <a:rPr lang="en-US" sz="1800" kern="100" dirty="0">
                <a:effectLst/>
                <a:latin typeface="Calibri" panose="020F0502020204030204" pitchFamily="34" charset="0"/>
                <a:ea typeface="Calibri" panose="020F0502020204030204" pitchFamily="34" charset="0"/>
                <a:cs typeface="Calibri" panose="020F0502020204030204" pitchFamily="34" charset="0"/>
              </a:rPr>
              <a:t> shoes’ and understand that someone may feel differently about a situation.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914400" algn="l"/>
              </a:tabLst>
            </a:pPr>
            <a:r>
              <a:rPr lang="en-US" sz="1800" kern="100" dirty="0">
                <a:effectLst/>
                <a:latin typeface="Calibri" panose="020F0502020204030204" pitchFamily="34" charset="0"/>
                <a:ea typeface="Calibri" panose="020F0502020204030204" pitchFamily="34" charset="0"/>
                <a:cs typeface="Calibri" panose="020F0502020204030204" pitchFamily="34" charset="0"/>
              </a:rPr>
              <a:t>It is not uncommon for autistic people to speak in literal factual terms, and say things which although weren’t meant to cause offence, can appear rude.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C6CE44F-A5BA-43BA-BE1F-67D1D48523DA}" type="slidenum">
              <a:rPr lang="en-GB" smtClean="0"/>
              <a:t>9</a:t>
            </a:fld>
            <a:endParaRPr lang="en-GB"/>
          </a:p>
        </p:txBody>
      </p:sp>
    </p:spTree>
    <p:extLst>
      <p:ext uri="{BB962C8B-B14F-4D97-AF65-F5344CB8AC3E}">
        <p14:creationId xmlns:p14="http://schemas.microsoft.com/office/powerpoint/2010/main" val="962233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D72CD-7643-CC88-193F-9E373C6FEE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0C2CB01-778D-DF98-D55D-49D9AC8484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8841219-96EB-36C3-531D-CC5DB1719BA7}"/>
              </a:ext>
            </a:extLst>
          </p:cNvPr>
          <p:cNvSpPr>
            <a:spLocks noGrp="1"/>
          </p:cNvSpPr>
          <p:nvPr>
            <p:ph type="dt" sz="half" idx="10"/>
          </p:nvPr>
        </p:nvSpPr>
        <p:spPr/>
        <p:txBody>
          <a:bodyPr/>
          <a:lstStyle/>
          <a:p>
            <a:fld id="{B0A1F7D1-BC66-48B1-98D9-FCAFD9FD635F}" type="datetimeFigureOut">
              <a:rPr lang="en-GB" smtClean="0"/>
              <a:t>05/12/2023</a:t>
            </a:fld>
            <a:endParaRPr lang="en-GB"/>
          </a:p>
        </p:txBody>
      </p:sp>
      <p:sp>
        <p:nvSpPr>
          <p:cNvPr id="5" name="Footer Placeholder 4">
            <a:extLst>
              <a:ext uri="{FF2B5EF4-FFF2-40B4-BE49-F238E27FC236}">
                <a16:creationId xmlns:a16="http://schemas.microsoft.com/office/drawing/2014/main" id="{730F3B69-47E1-D175-52EC-05BBC074DE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A1A99B-FFA5-9544-2273-5A08AA3B6843}"/>
              </a:ext>
            </a:extLst>
          </p:cNvPr>
          <p:cNvSpPr>
            <a:spLocks noGrp="1"/>
          </p:cNvSpPr>
          <p:nvPr>
            <p:ph type="sldNum" sz="quarter" idx="12"/>
          </p:nvPr>
        </p:nvSpPr>
        <p:spPr/>
        <p:txBody>
          <a:bodyPr/>
          <a:lstStyle/>
          <a:p>
            <a:fld id="{38D97C6C-0841-4E7B-B5BB-BC8C0C0AD8E0}" type="slidenum">
              <a:rPr lang="en-GB" smtClean="0"/>
              <a:t>‹#›</a:t>
            </a:fld>
            <a:endParaRPr lang="en-GB"/>
          </a:p>
        </p:txBody>
      </p:sp>
    </p:spTree>
    <p:extLst>
      <p:ext uri="{BB962C8B-B14F-4D97-AF65-F5344CB8AC3E}">
        <p14:creationId xmlns:p14="http://schemas.microsoft.com/office/powerpoint/2010/main" val="73397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F7EEE-521E-3080-3A83-D8249F97FF7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1DA258-1FF9-F293-8A9F-10060C058E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5C2BC6-7759-B296-616F-34196B46446B}"/>
              </a:ext>
            </a:extLst>
          </p:cNvPr>
          <p:cNvSpPr>
            <a:spLocks noGrp="1"/>
          </p:cNvSpPr>
          <p:nvPr>
            <p:ph type="dt" sz="half" idx="10"/>
          </p:nvPr>
        </p:nvSpPr>
        <p:spPr/>
        <p:txBody>
          <a:bodyPr/>
          <a:lstStyle/>
          <a:p>
            <a:fld id="{B0A1F7D1-BC66-48B1-98D9-FCAFD9FD635F}" type="datetimeFigureOut">
              <a:rPr lang="en-GB" smtClean="0"/>
              <a:t>05/12/2023</a:t>
            </a:fld>
            <a:endParaRPr lang="en-GB"/>
          </a:p>
        </p:txBody>
      </p:sp>
      <p:sp>
        <p:nvSpPr>
          <p:cNvPr id="5" name="Footer Placeholder 4">
            <a:extLst>
              <a:ext uri="{FF2B5EF4-FFF2-40B4-BE49-F238E27FC236}">
                <a16:creationId xmlns:a16="http://schemas.microsoft.com/office/drawing/2014/main" id="{B1ED59AB-6B42-287A-D040-C7673D706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7DAC7B-C880-EA4E-FE09-BC060F20E56D}"/>
              </a:ext>
            </a:extLst>
          </p:cNvPr>
          <p:cNvSpPr>
            <a:spLocks noGrp="1"/>
          </p:cNvSpPr>
          <p:nvPr>
            <p:ph type="sldNum" sz="quarter" idx="12"/>
          </p:nvPr>
        </p:nvSpPr>
        <p:spPr/>
        <p:txBody>
          <a:bodyPr/>
          <a:lstStyle/>
          <a:p>
            <a:fld id="{38D97C6C-0841-4E7B-B5BB-BC8C0C0AD8E0}" type="slidenum">
              <a:rPr lang="en-GB" smtClean="0"/>
              <a:t>‹#›</a:t>
            </a:fld>
            <a:endParaRPr lang="en-GB"/>
          </a:p>
        </p:txBody>
      </p:sp>
    </p:spTree>
    <p:extLst>
      <p:ext uri="{BB962C8B-B14F-4D97-AF65-F5344CB8AC3E}">
        <p14:creationId xmlns:p14="http://schemas.microsoft.com/office/powerpoint/2010/main" val="205873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117376-D5FC-A3B0-AF91-440E7EBE529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81B76D-A57C-1183-94C7-AB5A362E32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A8CDBB-8B65-C226-25C9-06F9E02D22F4}"/>
              </a:ext>
            </a:extLst>
          </p:cNvPr>
          <p:cNvSpPr>
            <a:spLocks noGrp="1"/>
          </p:cNvSpPr>
          <p:nvPr>
            <p:ph type="dt" sz="half" idx="10"/>
          </p:nvPr>
        </p:nvSpPr>
        <p:spPr/>
        <p:txBody>
          <a:bodyPr/>
          <a:lstStyle/>
          <a:p>
            <a:fld id="{B0A1F7D1-BC66-48B1-98D9-FCAFD9FD635F}" type="datetimeFigureOut">
              <a:rPr lang="en-GB" smtClean="0"/>
              <a:t>05/12/2023</a:t>
            </a:fld>
            <a:endParaRPr lang="en-GB"/>
          </a:p>
        </p:txBody>
      </p:sp>
      <p:sp>
        <p:nvSpPr>
          <p:cNvPr id="5" name="Footer Placeholder 4">
            <a:extLst>
              <a:ext uri="{FF2B5EF4-FFF2-40B4-BE49-F238E27FC236}">
                <a16:creationId xmlns:a16="http://schemas.microsoft.com/office/drawing/2014/main" id="{000E2D5E-430B-BE71-96EC-7A7D98F56F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E573FD-F296-FA5B-A066-A34FA1823F2C}"/>
              </a:ext>
            </a:extLst>
          </p:cNvPr>
          <p:cNvSpPr>
            <a:spLocks noGrp="1"/>
          </p:cNvSpPr>
          <p:nvPr>
            <p:ph type="sldNum" sz="quarter" idx="12"/>
          </p:nvPr>
        </p:nvSpPr>
        <p:spPr/>
        <p:txBody>
          <a:bodyPr/>
          <a:lstStyle/>
          <a:p>
            <a:fld id="{38D97C6C-0841-4E7B-B5BB-BC8C0C0AD8E0}" type="slidenum">
              <a:rPr lang="en-GB" smtClean="0"/>
              <a:t>‹#›</a:t>
            </a:fld>
            <a:endParaRPr lang="en-GB"/>
          </a:p>
        </p:txBody>
      </p:sp>
    </p:spTree>
    <p:extLst>
      <p:ext uri="{BB962C8B-B14F-4D97-AF65-F5344CB8AC3E}">
        <p14:creationId xmlns:p14="http://schemas.microsoft.com/office/powerpoint/2010/main" val="3833103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E516A-3974-BEC2-8677-4DADF7F61BB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37CB42-613E-0996-E2CE-029D8DF1B5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822232-4F8A-1637-14C0-1C270A34B538}"/>
              </a:ext>
            </a:extLst>
          </p:cNvPr>
          <p:cNvSpPr>
            <a:spLocks noGrp="1"/>
          </p:cNvSpPr>
          <p:nvPr>
            <p:ph type="dt" sz="half" idx="10"/>
          </p:nvPr>
        </p:nvSpPr>
        <p:spPr/>
        <p:txBody>
          <a:bodyPr/>
          <a:lstStyle/>
          <a:p>
            <a:fld id="{B0A1F7D1-BC66-48B1-98D9-FCAFD9FD635F}" type="datetimeFigureOut">
              <a:rPr lang="en-GB" smtClean="0"/>
              <a:t>05/12/2023</a:t>
            </a:fld>
            <a:endParaRPr lang="en-GB"/>
          </a:p>
        </p:txBody>
      </p:sp>
      <p:sp>
        <p:nvSpPr>
          <p:cNvPr id="5" name="Footer Placeholder 4">
            <a:extLst>
              <a:ext uri="{FF2B5EF4-FFF2-40B4-BE49-F238E27FC236}">
                <a16:creationId xmlns:a16="http://schemas.microsoft.com/office/drawing/2014/main" id="{B2314555-960F-CD81-2C16-BF42956C08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E20EF9-9FBC-06F6-A62B-FC90AD1A9FE8}"/>
              </a:ext>
            </a:extLst>
          </p:cNvPr>
          <p:cNvSpPr>
            <a:spLocks noGrp="1"/>
          </p:cNvSpPr>
          <p:nvPr>
            <p:ph type="sldNum" sz="quarter" idx="12"/>
          </p:nvPr>
        </p:nvSpPr>
        <p:spPr/>
        <p:txBody>
          <a:bodyPr/>
          <a:lstStyle/>
          <a:p>
            <a:fld id="{38D97C6C-0841-4E7B-B5BB-BC8C0C0AD8E0}" type="slidenum">
              <a:rPr lang="en-GB" smtClean="0"/>
              <a:t>‹#›</a:t>
            </a:fld>
            <a:endParaRPr lang="en-GB"/>
          </a:p>
        </p:txBody>
      </p:sp>
    </p:spTree>
    <p:extLst>
      <p:ext uri="{BB962C8B-B14F-4D97-AF65-F5344CB8AC3E}">
        <p14:creationId xmlns:p14="http://schemas.microsoft.com/office/powerpoint/2010/main" val="4068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29DA0-6783-2D3B-6883-DB96E5EBBF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1827008-E33B-B56E-FF24-95652ADA06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9EBBED-D48F-AC46-42EB-3934883D0FFA}"/>
              </a:ext>
            </a:extLst>
          </p:cNvPr>
          <p:cNvSpPr>
            <a:spLocks noGrp="1"/>
          </p:cNvSpPr>
          <p:nvPr>
            <p:ph type="dt" sz="half" idx="10"/>
          </p:nvPr>
        </p:nvSpPr>
        <p:spPr/>
        <p:txBody>
          <a:bodyPr/>
          <a:lstStyle/>
          <a:p>
            <a:fld id="{B0A1F7D1-BC66-48B1-98D9-FCAFD9FD635F}" type="datetimeFigureOut">
              <a:rPr lang="en-GB" smtClean="0"/>
              <a:t>05/12/2023</a:t>
            </a:fld>
            <a:endParaRPr lang="en-GB"/>
          </a:p>
        </p:txBody>
      </p:sp>
      <p:sp>
        <p:nvSpPr>
          <p:cNvPr id="5" name="Footer Placeholder 4">
            <a:extLst>
              <a:ext uri="{FF2B5EF4-FFF2-40B4-BE49-F238E27FC236}">
                <a16:creationId xmlns:a16="http://schemas.microsoft.com/office/drawing/2014/main" id="{5F1CBFCF-1488-97DF-0941-BACE2A3CA5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A635A5-9588-679F-2246-19D000E54F00}"/>
              </a:ext>
            </a:extLst>
          </p:cNvPr>
          <p:cNvSpPr>
            <a:spLocks noGrp="1"/>
          </p:cNvSpPr>
          <p:nvPr>
            <p:ph type="sldNum" sz="quarter" idx="12"/>
          </p:nvPr>
        </p:nvSpPr>
        <p:spPr/>
        <p:txBody>
          <a:bodyPr/>
          <a:lstStyle/>
          <a:p>
            <a:fld id="{38D97C6C-0841-4E7B-B5BB-BC8C0C0AD8E0}" type="slidenum">
              <a:rPr lang="en-GB" smtClean="0"/>
              <a:t>‹#›</a:t>
            </a:fld>
            <a:endParaRPr lang="en-GB"/>
          </a:p>
        </p:txBody>
      </p:sp>
    </p:spTree>
    <p:extLst>
      <p:ext uri="{BB962C8B-B14F-4D97-AF65-F5344CB8AC3E}">
        <p14:creationId xmlns:p14="http://schemas.microsoft.com/office/powerpoint/2010/main" val="4021848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301D9-A066-3880-5008-E56801DB20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2EAA38-53EC-B305-0087-F288D4FC8C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3DFD3F1-F192-362F-6DDC-7BFAD2EBEC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B89A58-55A8-F462-DA23-131A70B797EF}"/>
              </a:ext>
            </a:extLst>
          </p:cNvPr>
          <p:cNvSpPr>
            <a:spLocks noGrp="1"/>
          </p:cNvSpPr>
          <p:nvPr>
            <p:ph type="dt" sz="half" idx="10"/>
          </p:nvPr>
        </p:nvSpPr>
        <p:spPr/>
        <p:txBody>
          <a:bodyPr/>
          <a:lstStyle/>
          <a:p>
            <a:fld id="{B0A1F7D1-BC66-48B1-98D9-FCAFD9FD635F}" type="datetimeFigureOut">
              <a:rPr lang="en-GB" smtClean="0"/>
              <a:t>05/12/2023</a:t>
            </a:fld>
            <a:endParaRPr lang="en-GB"/>
          </a:p>
        </p:txBody>
      </p:sp>
      <p:sp>
        <p:nvSpPr>
          <p:cNvPr id="6" name="Footer Placeholder 5">
            <a:extLst>
              <a:ext uri="{FF2B5EF4-FFF2-40B4-BE49-F238E27FC236}">
                <a16:creationId xmlns:a16="http://schemas.microsoft.com/office/drawing/2014/main" id="{4004BC29-B647-4884-AB3E-7B1A15F4C4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F2126B-69AD-8BFF-F77D-3E241FF9B4B0}"/>
              </a:ext>
            </a:extLst>
          </p:cNvPr>
          <p:cNvSpPr>
            <a:spLocks noGrp="1"/>
          </p:cNvSpPr>
          <p:nvPr>
            <p:ph type="sldNum" sz="quarter" idx="12"/>
          </p:nvPr>
        </p:nvSpPr>
        <p:spPr/>
        <p:txBody>
          <a:bodyPr/>
          <a:lstStyle/>
          <a:p>
            <a:fld id="{38D97C6C-0841-4E7B-B5BB-BC8C0C0AD8E0}" type="slidenum">
              <a:rPr lang="en-GB" smtClean="0"/>
              <a:t>‹#›</a:t>
            </a:fld>
            <a:endParaRPr lang="en-GB"/>
          </a:p>
        </p:txBody>
      </p:sp>
    </p:spTree>
    <p:extLst>
      <p:ext uri="{BB962C8B-B14F-4D97-AF65-F5344CB8AC3E}">
        <p14:creationId xmlns:p14="http://schemas.microsoft.com/office/powerpoint/2010/main" val="604773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89D0E-D056-E4CC-EB83-0FF9F75C96A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EFA9D4-B976-0920-605C-81C44FEBFF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D2EE29-F768-D915-C27C-10C1E827C0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F5D79E5-CF97-E9A5-CBA9-932CECB1DC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B50BB7-B2AC-4DFE-8B2C-201187654E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6535519-DD4F-0100-BBEE-1AFFD67C74B8}"/>
              </a:ext>
            </a:extLst>
          </p:cNvPr>
          <p:cNvSpPr>
            <a:spLocks noGrp="1"/>
          </p:cNvSpPr>
          <p:nvPr>
            <p:ph type="dt" sz="half" idx="10"/>
          </p:nvPr>
        </p:nvSpPr>
        <p:spPr/>
        <p:txBody>
          <a:bodyPr/>
          <a:lstStyle/>
          <a:p>
            <a:fld id="{B0A1F7D1-BC66-48B1-98D9-FCAFD9FD635F}" type="datetimeFigureOut">
              <a:rPr lang="en-GB" smtClean="0"/>
              <a:t>05/12/2023</a:t>
            </a:fld>
            <a:endParaRPr lang="en-GB"/>
          </a:p>
        </p:txBody>
      </p:sp>
      <p:sp>
        <p:nvSpPr>
          <p:cNvPr id="8" name="Footer Placeholder 7">
            <a:extLst>
              <a:ext uri="{FF2B5EF4-FFF2-40B4-BE49-F238E27FC236}">
                <a16:creationId xmlns:a16="http://schemas.microsoft.com/office/drawing/2014/main" id="{3F9223E0-8B3E-D60D-FBBB-6DA34C19F2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9E9B78-A815-03C0-4F2B-44321A0F1CEB}"/>
              </a:ext>
            </a:extLst>
          </p:cNvPr>
          <p:cNvSpPr>
            <a:spLocks noGrp="1"/>
          </p:cNvSpPr>
          <p:nvPr>
            <p:ph type="sldNum" sz="quarter" idx="12"/>
          </p:nvPr>
        </p:nvSpPr>
        <p:spPr/>
        <p:txBody>
          <a:bodyPr/>
          <a:lstStyle/>
          <a:p>
            <a:fld id="{38D97C6C-0841-4E7B-B5BB-BC8C0C0AD8E0}" type="slidenum">
              <a:rPr lang="en-GB" smtClean="0"/>
              <a:t>‹#›</a:t>
            </a:fld>
            <a:endParaRPr lang="en-GB"/>
          </a:p>
        </p:txBody>
      </p:sp>
    </p:spTree>
    <p:extLst>
      <p:ext uri="{BB962C8B-B14F-4D97-AF65-F5344CB8AC3E}">
        <p14:creationId xmlns:p14="http://schemas.microsoft.com/office/powerpoint/2010/main" val="2648681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316A7-3B23-633C-E115-F8856A6A83B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8FF3BFF-3910-FED3-B9F5-55429870B2E6}"/>
              </a:ext>
            </a:extLst>
          </p:cNvPr>
          <p:cNvSpPr>
            <a:spLocks noGrp="1"/>
          </p:cNvSpPr>
          <p:nvPr>
            <p:ph type="dt" sz="half" idx="10"/>
          </p:nvPr>
        </p:nvSpPr>
        <p:spPr/>
        <p:txBody>
          <a:bodyPr/>
          <a:lstStyle/>
          <a:p>
            <a:fld id="{B0A1F7D1-BC66-48B1-98D9-FCAFD9FD635F}" type="datetimeFigureOut">
              <a:rPr lang="en-GB" smtClean="0"/>
              <a:t>05/12/2023</a:t>
            </a:fld>
            <a:endParaRPr lang="en-GB"/>
          </a:p>
        </p:txBody>
      </p:sp>
      <p:sp>
        <p:nvSpPr>
          <p:cNvPr id="4" name="Footer Placeholder 3">
            <a:extLst>
              <a:ext uri="{FF2B5EF4-FFF2-40B4-BE49-F238E27FC236}">
                <a16:creationId xmlns:a16="http://schemas.microsoft.com/office/drawing/2014/main" id="{5054620C-EB4A-CAAC-6BBE-9FDC604AEF4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0AEF0F-6F2E-3EAF-977F-ABF5BE91C95E}"/>
              </a:ext>
            </a:extLst>
          </p:cNvPr>
          <p:cNvSpPr>
            <a:spLocks noGrp="1"/>
          </p:cNvSpPr>
          <p:nvPr>
            <p:ph type="sldNum" sz="quarter" idx="12"/>
          </p:nvPr>
        </p:nvSpPr>
        <p:spPr/>
        <p:txBody>
          <a:bodyPr/>
          <a:lstStyle/>
          <a:p>
            <a:fld id="{38D97C6C-0841-4E7B-B5BB-BC8C0C0AD8E0}" type="slidenum">
              <a:rPr lang="en-GB" smtClean="0"/>
              <a:t>‹#›</a:t>
            </a:fld>
            <a:endParaRPr lang="en-GB"/>
          </a:p>
        </p:txBody>
      </p:sp>
    </p:spTree>
    <p:extLst>
      <p:ext uri="{BB962C8B-B14F-4D97-AF65-F5344CB8AC3E}">
        <p14:creationId xmlns:p14="http://schemas.microsoft.com/office/powerpoint/2010/main" val="1109428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204114-52E6-4F04-BF89-91F0064BB430}"/>
              </a:ext>
            </a:extLst>
          </p:cNvPr>
          <p:cNvSpPr>
            <a:spLocks noGrp="1"/>
          </p:cNvSpPr>
          <p:nvPr>
            <p:ph type="dt" sz="half" idx="10"/>
          </p:nvPr>
        </p:nvSpPr>
        <p:spPr/>
        <p:txBody>
          <a:bodyPr/>
          <a:lstStyle/>
          <a:p>
            <a:fld id="{B0A1F7D1-BC66-48B1-98D9-FCAFD9FD635F}" type="datetimeFigureOut">
              <a:rPr lang="en-GB" smtClean="0"/>
              <a:t>05/12/2023</a:t>
            </a:fld>
            <a:endParaRPr lang="en-GB"/>
          </a:p>
        </p:txBody>
      </p:sp>
      <p:sp>
        <p:nvSpPr>
          <p:cNvPr id="3" name="Footer Placeholder 2">
            <a:extLst>
              <a:ext uri="{FF2B5EF4-FFF2-40B4-BE49-F238E27FC236}">
                <a16:creationId xmlns:a16="http://schemas.microsoft.com/office/drawing/2014/main" id="{90D2FADD-7208-A089-8C68-B6E4EFB85E4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5F6ED2F-12D8-62DA-7B97-F1CEBB974F7E}"/>
              </a:ext>
            </a:extLst>
          </p:cNvPr>
          <p:cNvSpPr>
            <a:spLocks noGrp="1"/>
          </p:cNvSpPr>
          <p:nvPr>
            <p:ph type="sldNum" sz="quarter" idx="12"/>
          </p:nvPr>
        </p:nvSpPr>
        <p:spPr/>
        <p:txBody>
          <a:bodyPr/>
          <a:lstStyle/>
          <a:p>
            <a:fld id="{38D97C6C-0841-4E7B-B5BB-BC8C0C0AD8E0}" type="slidenum">
              <a:rPr lang="en-GB" smtClean="0"/>
              <a:t>‹#›</a:t>
            </a:fld>
            <a:endParaRPr lang="en-GB"/>
          </a:p>
        </p:txBody>
      </p:sp>
    </p:spTree>
    <p:extLst>
      <p:ext uri="{BB962C8B-B14F-4D97-AF65-F5344CB8AC3E}">
        <p14:creationId xmlns:p14="http://schemas.microsoft.com/office/powerpoint/2010/main" val="269599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275A-E14B-D9B0-F05C-071B1A87A0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8CB314A-5131-2FD2-C329-2B22CF17B9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D47E09-AD0A-96B6-32AF-A1AD6B299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C6B19F-8D8B-6D62-1283-084A185721CC}"/>
              </a:ext>
            </a:extLst>
          </p:cNvPr>
          <p:cNvSpPr>
            <a:spLocks noGrp="1"/>
          </p:cNvSpPr>
          <p:nvPr>
            <p:ph type="dt" sz="half" idx="10"/>
          </p:nvPr>
        </p:nvSpPr>
        <p:spPr/>
        <p:txBody>
          <a:bodyPr/>
          <a:lstStyle/>
          <a:p>
            <a:fld id="{B0A1F7D1-BC66-48B1-98D9-FCAFD9FD635F}" type="datetimeFigureOut">
              <a:rPr lang="en-GB" smtClean="0"/>
              <a:t>05/12/2023</a:t>
            </a:fld>
            <a:endParaRPr lang="en-GB"/>
          </a:p>
        </p:txBody>
      </p:sp>
      <p:sp>
        <p:nvSpPr>
          <p:cNvPr id="6" name="Footer Placeholder 5">
            <a:extLst>
              <a:ext uri="{FF2B5EF4-FFF2-40B4-BE49-F238E27FC236}">
                <a16:creationId xmlns:a16="http://schemas.microsoft.com/office/drawing/2014/main" id="{B77F960D-B68F-BB6A-06B3-547D4A8402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47E61F-8736-EBFF-5402-C9C8FD0933F6}"/>
              </a:ext>
            </a:extLst>
          </p:cNvPr>
          <p:cNvSpPr>
            <a:spLocks noGrp="1"/>
          </p:cNvSpPr>
          <p:nvPr>
            <p:ph type="sldNum" sz="quarter" idx="12"/>
          </p:nvPr>
        </p:nvSpPr>
        <p:spPr/>
        <p:txBody>
          <a:bodyPr/>
          <a:lstStyle/>
          <a:p>
            <a:fld id="{38D97C6C-0841-4E7B-B5BB-BC8C0C0AD8E0}" type="slidenum">
              <a:rPr lang="en-GB" smtClean="0"/>
              <a:t>‹#›</a:t>
            </a:fld>
            <a:endParaRPr lang="en-GB"/>
          </a:p>
        </p:txBody>
      </p:sp>
    </p:spTree>
    <p:extLst>
      <p:ext uri="{BB962C8B-B14F-4D97-AF65-F5344CB8AC3E}">
        <p14:creationId xmlns:p14="http://schemas.microsoft.com/office/powerpoint/2010/main" val="177751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0636A-3F4D-1984-0573-B35D196889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F4C3550-AC4A-024B-6F73-4E116A84F1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2421995-9D1F-EB59-9AB6-DC1EFF1B49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D5E8F9-9738-E8C9-A45D-EE4B2365FE0D}"/>
              </a:ext>
            </a:extLst>
          </p:cNvPr>
          <p:cNvSpPr>
            <a:spLocks noGrp="1"/>
          </p:cNvSpPr>
          <p:nvPr>
            <p:ph type="dt" sz="half" idx="10"/>
          </p:nvPr>
        </p:nvSpPr>
        <p:spPr/>
        <p:txBody>
          <a:bodyPr/>
          <a:lstStyle/>
          <a:p>
            <a:fld id="{B0A1F7D1-BC66-48B1-98D9-FCAFD9FD635F}" type="datetimeFigureOut">
              <a:rPr lang="en-GB" smtClean="0"/>
              <a:t>05/12/2023</a:t>
            </a:fld>
            <a:endParaRPr lang="en-GB"/>
          </a:p>
        </p:txBody>
      </p:sp>
      <p:sp>
        <p:nvSpPr>
          <p:cNvPr id="6" name="Footer Placeholder 5">
            <a:extLst>
              <a:ext uri="{FF2B5EF4-FFF2-40B4-BE49-F238E27FC236}">
                <a16:creationId xmlns:a16="http://schemas.microsoft.com/office/drawing/2014/main" id="{9F457BA6-AF73-BCD1-3EDE-5D6D56386A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7EA8CB-CCEA-E102-4246-1EB9B76E504D}"/>
              </a:ext>
            </a:extLst>
          </p:cNvPr>
          <p:cNvSpPr>
            <a:spLocks noGrp="1"/>
          </p:cNvSpPr>
          <p:nvPr>
            <p:ph type="sldNum" sz="quarter" idx="12"/>
          </p:nvPr>
        </p:nvSpPr>
        <p:spPr/>
        <p:txBody>
          <a:bodyPr/>
          <a:lstStyle/>
          <a:p>
            <a:fld id="{38D97C6C-0841-4E7B-B5BB-BC8C0C0AD8E0}" type="slidenum">
              <a:rPr lang="en-GB" smtClean="0"/>
              <a:t>‹#›</a:t>
            </a:fld>
            <a:endParaRPr lang="en-GB"/>
          </a:p>
        </p:txBody>
      </p:sp>
    </p:spTree>
    <p:extLst>
      <p:ext uri="{BB962C8B-B14F-4D97-AF65-F5344CB8AC3E}">
        <p14:creationId xmlns:p14="http://schemas.microsoft.com/office/powerpoint/2010/main" val="3560024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B49CC9-7F42-A33C-276F-57F1C2152C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CB45E5-1450-358F-E75F-A8B0961CB5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E0D3AD-3C2C-EA40-8BAF-1471AC3E42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A1F7D1-BC66-48B1-98D9-FCAFD9FD635F}" type="datetimeFigureOut">
              <a:rPr lang="en-GB" smtClean="0"/>
              <a:t>05/12/2023</a:t>
            </a:fld>
            <a:endParaRPr lang="en-GB"/>
          </a:p>
        </p:txBody>
      </p:sp>
      <p:sp>
        <p:nvSpPr>
          <p:cNvPr id="5" name="Footer Placeholder 4">
            <a:extLst>
              <a:ext uri="{FF2B5EF4-FFF2-40B4-BE49-F238E27FC236}">
                <a16:creationId xmlns:a16="http://schemas.microsoft.com/office/drawing/2014/main" id="{942E922A-718B-F688-1B04-D878F8EBD2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A5AD01B-947B-85C6-FEB4-F0B21999EA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D97C6C-0841-4E7B-B5BB-BC8C0C0AD8E0}" type="slidenum">
              <a:rPr lang="en-GB" smtClean="0"/>
              <a:t>‹#›</a:t>
            </a:fld>
            <a:endParaRPr lang="en-GB"/>
          </a:p>
        </p:txBody>
      </p:sp>
    </p:spTree>
    <p:extLst>
      <p:ext uri="{BB962C8B-B14F-4D97-AF65-F5344CB8AC3E}">
        <p14:creationId xmlns:p14="http://schemas.microsoft.com/office/powerpoint/2010/main" val="1950804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youtube.com/watch?v=RbwRrVw-CRo"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hyperlink" Target="https://www.kittlingbooks.com/2017/04/while-miz-kittling-knits-misses-marple.html" TargetMode="External"/><Relationship Id="rId18" Type="http://schemas.openxmlformats.org/officeDocument/2006/relationships/image" Target="../media/image10.jpg"/><Relationship Id="rId3" Type="http://schemas.openxmlformats.org/officeDocument/2006/relationships/image" Target="../media/image2.jpg"/><Relationship Id="rId21" Type="http://schemas.openxmlformats.org/officeDocument/2006/relationships/hyperlink" Target="https://enfermeroenurgencias.blogspot.com.es/2016/05/nauseas-y-vomitos.html" TargetMode="External"/><Relationship Id="rId7" Type="http://schemas.openxmlformats.org/officeDocument/2006/relationships/image" Target="../media/image4.jpg"/><Relationship Id="rId12" Type="http://schemas.openxmlformats.org/officeDocument/2006/relationships/image" Target="../media/image7.jpg"/><Relationship Id="rId17" Type="http://schemas.openxmlformats.org/officeDocument/2006/relationships/hyperlink" Target="https://www.publicdomainpictures.net/view-image.php?image=63114&amp;picture=nike-air-max-2014" TargetMode="External"/><Relationship Id="rId25" Type="http://schemas.openxmlformats.org/officeDocument/2006/relationships/hyperlink" Target="https://www.flickr.com/photos/60162443@N00/8176082114/" TargetMode="External"/><Relationship Id="rId2" Type="http://schemas.openxmlformats.org/officeDocument/2006/relationships/notesSlide" Target="../notesSlides/notesSlide6.xml"/><Relationship Id="rId16" Type="http://schemas.openxmlformats.org/officeDocument/2006/relationships/image" Target="../media/image9.jpg"/><Relationship Id="rId20"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hyperlink" Target="https://openclipart.org/detail/86005" TargetMode="External"/><Relationship Id="rId11" Type="http://schemas.openxmlformats.org/officeDocument/2006/relationships/hyperlink" Target="http://crafts.stackexchange.com/questions/304/what-is-the-advantage-of-having-an-angled-drawing-desk" TargetMode="External"/><Relationship Id="rId24" Type="http://schemas.openxmlformats.org/officeDocument/2006/relationships/image" Target="../media/image13.jpg"/><Relationship Id="rId5" Type="http://schemas.openxmlformats.org/officeDocument/2006/relationships/image" Target="../media/image3.png"/><Relationship Id="rId15" Type="http://schemas.openxmlformats.org/officeDocument/2006/relationships/hyperlink" Target="https://www.flickr.com/photos/rueniellon/16813973910" TargetMode="External"/><Relationship Id="rId23" Type="http://schemas.openxmlformats.org/officeDocument/2006/relationships/hyperlink" Target="https://sinhro.rs/izlozba-povodom-20-godina-od-prve-knjige-o-hariju-poteru/3-harry-potter-and-the-philosophers-stone/" TargetMode="External"/><Relationship Id="rId10" Type="http://schemas.openxmlformats.org/officeDocument/2006/relationships/image" Target="../media/image6.jpg"/><Relationship Id="rId19" Type="http://schemas.openxmlformats.org/officeDocument/2006/relationships/hyperlink" Target="https://www.flickr.com/photos/stijnnieuwendijk/239277875/" TargetMode="External"/><Relationship Id="rId4" Type="http://schemas.openxmlformats.org/officeDocument/2006/relationships/hyperlink" Target="https://mekineer.com/feline/cat-litter" TargetMode="External"/><Relationship Id="rId9" Type="http://schemas.openxmlformats.org/officeDocument/2006/relationships/hyperlink" Target="https://www.flickr.com/photos/ryonedwards/2230100188/" TargetMode="External"/><Relationship Id="rId14" Type="http://schemas.openxmlformats.org/officeDocument/2006/relationships/image" Target="../media/image8.jpg"/><Relationship Id="rId22" Type="http://schemas.openxmlformats.org/officeDocument/2006/relationships/image" Target="../media/image12.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2DC30E-D7CA-777C-C4D3-0E4C9F213301}"/>
              </a:ext>
            </a:extLst>
          </p:cNvPr>
          <p:cNvPicPr>
            <a:picLocks noChangeAspect="1"/>
          </p:cNvPicPr>
          <p:nvPr/>
        </p:nvPicPr>
        <p:blipFill>
          <a:blip r:embed="rId3"/>
          <a:stretch>
            <a:fillRect/>
          </a:stretch>
        </p:blipFill>
        <p:spPr>
          <a:xfrm>
            <a:off x="634751" y="170968"/>
            <a:ext cx="4819650" cy="2714625"/>
          </a:xfrm>
          <a:prstGeom prst="rect">
            <a:avLst/>
          </a:prstGeom>
        </p:spPr>
      </p:pic>
      <p:sp>
        <p:nvSpPr>
          <p:cNvPr id="5" name="TextBox 4">
            <a:extLst>
              <a:ext uri="{FF2B5EF4-FFF2-40B4-BE49-F238E27FC236}">
                <a16:creationId xmlns:a16="http://schemas.microsoft.com/office/drawing/2014/main" id="{3CD75CB5-E698-E307-6698-9E496EFBAD59}"/>
              </a:ext>
            </a:extLst>
          </p:cNvPr>
          <p:cNvSpPr txBox="1"/>
          <p:nvPr/>
        </p:nvSpPr>
        <p:spPr>
          <a:xfrm>
            <a:off x="4643369" y="259868"/>
            <a:ext cx="5923280" cy="830997"/>
          </a:xfrm>
          <a:prstGeom prst="rect">
            <a:avLst/>
          </a:prstGeom>
          <a:noFill/>
        </p:spPr>
        <p:txBody>
          <a:bodyPr wrap="square" rtlCol="0">
            <a:spAutoFit/>
          </a:bodyPr>
          <a:lstStyle/>
          <a:p>
            <a:r>
              <a:rPr lang="en-GB" sz="4800" b="1" u="sng" dirty="0"/>
              <a:t>Autism </a:t>
            </a:r>
          </a:p>
        </p:txBody>
      </p:sp>
      <p:sp>
        <p:nvSpPr>
          <p:cNvPr id="8" name="TextBox 7">
            <a:extLst>
              <a:ext uri="{FF2B5EF4-FFF2-40B4-BE49-F238E27FC236}">
                <a16:creationId xmlns:a16="http://schemas.microsoft.com/office/drawing/2014/main" id="{BF1ED053-50D5-43B6-B98B-CF85967849D3}"/>
              </a:ext>
            </a:extLst>
          </p:cNvPr>
          <p:cNvSpPr txBox="1"/>
          <p:nvPr/>
        </p:nvSpPr>
        <p:spPr>
          <a:xfrm>
            <a:off x="1891055" y="3761777"/>
            <a:ext cx="8675594" cy="769441"/>
          </a:xfrm>
          <a:prstGeom prst="rect">
            <a:avLst/>
          </a:prstGeom>
          <a:noFill/>
        </p:spPr>
        <p:txBody>
          <a:bodyPr wrap="square" rtlCol="0">
            <a:spAutoFit/>
          </a:bodyPr>
          <a:lstStyle/>
          <a:p>
            <a:r>
              <a:rPr lang="en-GB" sz="4400" dirty="0">
                <a:latin typeface="Algerian" panose="04020705040A02060702" pitchFamily="82" charset="0"/>
                <a:hlinkClick r:id="rId4"/>
              </a:rPr>
              <a:t>When amazing things happen</a:t>
            </a:r>
            <a:endParaRPr lang="en-GB" sz="3200" dirty="0">
              <a:latin typeface="Algerian" panose="04020705040A02060702" pitchFamily="82" charset="0"/>
            </a:endParaRPr>
          </a:p>
        </p:txBody>
      </p:sp>
      <p:sp>
        <p:nvSpPr>
          <p:cNvPr id="11" name="TextBox 10">
            <a:extLst>
              <a:ext uri="{FF2B5EF4-FFF2-40B4-BE49-F238E27FC236}">
                <a16:creationId xmlns:a16="http://schemas.microsoft.com/office/drawing/2014/main" id="{FD6D6B89-7C0C-A6A7-00F8-75EAA2E8681F}"/>
              </a:ext>
            </a:extLst>
          </p:cNvPr>
          <p:cNvSpPr txBox="1"/>
          <p:nvPr/>
        </p:nvSpPr>
        <p:spPr>
          <a:xfrm>
            <a:off x="4391025" y="1967049"/>
            <a:ext cx="2606675" cy="523220"/>
          </a:xfrm>
          <a:prstGeom prst="rect">
            <a:avLst/>
          </a:prstGeom>
          <a:noFill/>
        </p:spPr>
        <p:txBody>
          <a:bodyPr wrap="square" rtlCol="0">
            <a:spAutoFit/>
          </a:bodyPr>
          <a:lstStyle/>
          <a:p>
            <a:r>
              <a:rPr lang="en-GB" sz="2800" dirty="0"/>
              <a:t>What is Autism?</a:t>
            </a:r>
          </a:p>
        </p:txBody>
      </p:sp>
    </p:spTree>
    <p:extLst>
      <p:ext uri="{BB962C8B-B14F-4D97-AF65-F5344CB8AC3E}">
        <p14:creationId xmlns:p14="http://schemas.microsoft.com/office/powerpoint/2010/main" val="4096878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additive="base">
                                        <p:cTn id="12"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ppt_x"/>
                                          </p:val>
                                        </p:tav>
                                        <p:tav tm="100000">
                                          <p:val>
                                            <p:strVal val="#ppt_x"/>
                                          </p:val>
                                        </p:tav>
                                      </p:tavLst>
                                    </p:anim>
                                    <p:anim calcmode="lin" valueType="num">
                                      <p:cBhvr additive="base">
                                        <p:cTn id="18" dur="10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 calcmode="lin" valueType="num">
                                      <p:cBhvr additive="base">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3C718-FC52-4911-D185-EDEBDC8F4901}"/>
              </a:ext>
            </a:extLst>
          </p:cNvPr>
          <p:cNvSpPr>
            <a:spLocks noGrp="1"/>
          </p:cNvSpPr>
          <p:nvPr>
            <p:ph type="title"/>
          </p:nvPr>
        </p:nvSpPr>
        <p:spPr>
          <a:xfrm>
            <a:off x="2146300" y="154879"/>
            <a:ext cx="8839200" cy="652463"/>
          </a:xfrm>
        </p:spPr>
        <p:txBody>
          <a:bodyPr>
            <a:normAutofit/>
          </a:bodyPr>
          <a:lstStyle/>
          <a:p>
            <a:r>
              <a:rPr lang="en-GB" sz="2800" b="1" dirty="0"/>
              <a:t>Living With Autism – a poem by Ava Gallagher (aged 12)</a:t>
            </a:r>
          </a:p>
        </p:txBody>
      </p:sp>
      <p:sp>
        <p:nvSpPr>
          <p:cNvPr id="3" name="TextBox 2">
            <a:extLst>
              <a:ext uri="{FF2B5EF4-FFF2-40B4-BE49-F238E27FC236}">
                <a16:creationId xmlns:a16="http://schemas.microsoft.com/office/drawing/2014/main" id="{A2D5842A-31AD-E817-748C-BBD1D11B70A0}"/>
              </a:ext>
            </a:extLst>
          </p:cNvPr>
          <p:cNvSpPr txBox="1"/>
          <p:nvPr/>
        </p:nvSpPr>
        <p:spPr>
          <a:xfrm>
            <a:off x="268941" y="807342"/>
            <a:ext cx="5280959" cy="5909310"/>
          </a:xfrm>
          <a:prstGeom prst="rect">
            <a:avLst/>
          </a:prstGeom>
          <a:noFill/>
        </p:spPr>
        <p:txBody>
          <a:bodyPr wrap="square" rtlCol="0">
            <a:spAutoFit/>
          </a:bodyPr>
          <a:lstStyle/>
          <a:p>
            <a:pPr algn="l"/>
            <a:r>
              <a:rPr lang="en-GB" sz="1800" b="0" i="0" dirty="0">
                <a:solidFill>
                  <a:srgbClr val="050505"/>
                </a:solidFill>
                <a:effectLst/>
                <a:latin typeface="inherit"/>
              </a:rPr>
              <a:t>“Take a seat and sit with me</a:t>
            </a:r>
            <a:endParaRPr lang="en-GB" sz="1800" b="0" i="0" dirty="0">
              <a:solidFill>
                <a:srgbClr val="000000"/>
              </a:solidFill>
              <a:effectLst/>
              <a:latin typeface="Calibri" panose="020F0502020204030204" pitchFamily="34" charset="0"/>
            </a:endParaRPr>
          </a:p>
          <a:p>
            <a:pPr algn="l"/>
            <a:r>
              <a:rPr lang="en-GB" sz="1800" b="0" i="0" dirty="0">
                <a:solidFill>
                  <a:srgbClr val="050505"/>
                </a:solidFill>
                <a:effectLst/>
                <a:latin typeface="inherit"/>
              </a:rPr>
              <a:t>I want to talk about ASD</a:t>
            </a:r>
            <a:endParaRPr lang="en-GB" sz="1800" b="0" i="0" dirty="0">
              <a:solidFill>
                <a:srgbClr val="000000"/>
              </a:solidFill>
              <a:effectLst/>
              <a:latin typeface="Calibri" panose="020F0502020204030204" pitchFamily="34" charset="0"/>
            </a:endParaRPr>
          </a:p>
          <a:p>
            <a:pPr algn="l"/>
            <a:r>
              <a:rPr lang="en-GB" sz="1800" b="0" i="0" dirty="0">
                <a:solidFill>
                  <a:srgbClr val="050505"/>
                </a:solidFill>
                <a:effectLst/>
                <a:latin typeface="inherit"/>
              </a:rPr>
              <a:t>If you don't mind I'd like to explain</a:t>
            </a:r>
            <a:endParaRPr lang="en-GB" sz="1800" b="0" i="0" dirty="0">
              <a:solidFill>
                <a:srgbClr val="000000"/>
              </a:solidFill>
              <a:effectLst/>
              <a:latin typeface="Calibri" panose="020F0502020204030204" pitchFamily="34" charset="0"/>
            </a:endParaRPr>
          </a:p>
          <a:p>
            <a:pPr algn="l"/>
            <a:r>
              <a:rPr lang="en-GB" sz="1800" b="0" i="0" dirty="0">
                <a:solidFill>
                  <a:srgbClr val="050505"/>
                </a:solidFill>
                <a:effectLst/>
                <a:latin typeface="inherit"/>
              </a:rPr>
              <a:t>A little thing called autism and how it affects my brain</a:t>
            </a:r>
            <a:endParaRPr lang="en-GB" sz="1800" b="0" i="0" dirty="0">
              <a:solidFill>
                <a:srgbClr val="000000"/>
              </a:solidFill>
              <a:effectLst/>
              <a:latin typeface="Calibri" panose="020F0502020204030204" pitchFamily="34" charset="0"/>
            </a:endParaRPr>
          </a:p>
          <a:p>
            <a:pPr algn="l"/>
            <a:r>
              <a:rPr lang="en-GB" sz="1800" b="0" i="0" dirty="0">
                <a:solidFill>
                  <a:srgbClr val="050505"/>
                </a:solidFill>
                <a:effectLst/>
                <a:latin typeface="inherit"/>
              </a:rPr>
              <a:t>It can make me anxious, angry and afraid</a:t>
            </a:r>
            <a:endParaRPr lang="en-GB" sz="1800" b="0" i="0" dirty="0">
              <a:solidFill>
                <a:srgbClr val="000000"/>
              </a:solidFill>
              <a:effectLst/>
              <a:latin typeface="Calibri" panose="020F0502020204030204" pitchFamily="34" charset="0"/>
            </a:endParaRPr>
          </a:p>
          <a:p>
            <a:pPr algn="l"/>
            <a:r>
              <a:rPr lang="en-GB" sz="1800" b="0" i="0" dirty="0">
                <a:solidFill>
                  <a:srgbClr val="050505"/>
                </a:solidFill>
                <a:effectLst/>
                <a:latin typeface="inherit"/>
              </a:rPr>
              <a:t>But this stays in my head, on my face it's not displayed</a:t>
            </a:r>
            <a:endParaRPr lang="en-GB" sz="1800" b="0" i="0" dirty="0">
              <a:solidFill>
                <a:srgbClr val="000000"/>
              </a:solidFill>
              <a:effectLst/>
              <a:latin typeface="Calibri" panose="020F0502020204030204" pitchFamily="34" charset="0"/>
            </a:endParaRPr>
          </a:p>
          <a:p>
            <a:pPr algn="l"/>
            <a:r>
              <a:rPr lang="en-GB" sz="1800" b="0" i="0" dirty="0">
                <a:solidFill>
                  <a:srgbClr val="050505"/>
                </a:solidFill>
                <a:effectLst/>
                <a:latin typeface="inherit"/>
              </a:rPr>
              <a:t>I may seem heartless and question your meanings</a:t>
            </a:r>
            <a:endParaRPr lang="en-GB" sz="1800" b="0" i="0" dirty="0">
              <a:solidFill>
                <a:srgbClr val="000000"/>
              </a:solidFill>
              <a:effectLst/>
              <a:latin typeface="Calibri" panose="020F0502020204030204" pitchFamily="34" charset="0"/>
            </a:endParaRPr>
          </a:p>
          <a:p>
            <a:pPr algn="l"/>
            <a:r>
              <a:rPr lang="en-GB" sz="1800" b="0" i="0" dirty="0">
                <a:solidFill>
                  <a:srgbClr val="050505"/>
                </a:solidFill>
                <a:effectLst/>
                <a:latin typeface="inherit"/>
              </a:rPr>
              <a:t>But it takes me a little longer to process the feelings</a:t>
            </a:r>
            <a:endParaRPr lang="en-GB" sz="1800" b="0" i="0" dirty="0">
              <a:solidFill>
                <a:srgbClr val="000000"/>
              </a:solidFill>
              <a:effectLst/>
              <a:latin typeface="Calibri" panose="020F0502020204030204" pitchFamily="34" charset="0"/>
            </a:endParaRPr>
          </a:p>
          <a:p>
            <a:pPr algn="l"/>
            <a:r>
              <a:rPr lang="en-GB" sz="1800" b="0" i="0" dirty="0">
                <a:solidFill>
                  <a:srgbClr val="050505"/>
                </a:solidFill>
                <a:effectLst/>
                <a:latin typeface="inherit"/>
              </a:rPr>
              <a:t>Take a seat and sit with me I want to show you ASD</a:t>
            </a:r>
            <a:endParaRPr lang="en-GB" sz="1800" b="0" i="0" dirty="0">
              <a:solidFill>
                <a:srgbClr val="000000"/>
              </a:solidFill>
              <a:effectLst/>
              <a:latin typeface="Calibri" panose="020F0502020204030204" pitchFamily="34" charset="0"/>
            </a:endParaRPr>
          </a:p>
          <a:p>
            <a:pPr algn="l"/>
            <a:r>
              <a:rPr lang="en-GB" sz="1800" b="0" i="0" dirty="0">
                <a:solidFill>
                  <a:srgbClr val="050505"/>
                </a:solidFill>
                <a:effectLst/>
                <a:latin typeface="inherit"/>
              </a:rPr>
              <a:t>A girl sitting quietly is all you see</a:t>
            </a:r>
            <a:endParaRPr lang="en-GB" sz="1800" b="0" i="0" dirty="0">
              <a:solidFill>
                <a:srgbClr val="000000"/>
              </a:solidFill>
              <a:effectLst/>
              <a:latin typeface="Calibri" panose="020F0502020204030204" pitchFamily="34" charset="0"/>
            </a:endParaRPr>
          </a:p>
          <a:p>
            <a:pPr algn="l"/>
            <a:r>
              <a:rPr lang="en-GB" sz="1800" b="0" i="0" dirty="0">
                <a:solidFill>
                  <a:srgbClr val="050505"/>
                </a:solidFill>
                <a:effectLst/>
                <a:latin typeface="inherit"/>
              </a:rPr>
              <a:t>But inside my mind I am far from free</a:t>
            </a:r>
            <a:endParaRPr lang="en-GB" sz="1800" b="0" i="0" dirty="0">
              <a:solidFill>
                <a:srgbClr val="000000"/>
              </a:solidFill>
              <a:effectLst/>
              <a:latin typeface="Calibri" panose="020F0502020204030204" pitchFamily="34" charset="0"/>
            </a:endParaRPr>
          </a:p>
          <a:p>
            <a:pPr algn="l"/>
            <a:r>
              <a:rPr lang="en-GB" sz="1800" b="0" i="0" dirty="0">
                <a:solidFill>
                  <a:srgbClr val="050505"/>
                </a:solidFill>
                <a:effectLst/>
                <a:latin typeface="inherit"/>
              </a:rPr>
              <a:t>My thoughts collide, my senses take over</a:t>
            </a:r>
            <a:endParaRPr lang="en-GB" sz="1800" b="0" i="0" dirty="0">
              <a:solidFill>
                <a:srgbClr val="000000"/>
              </a:solidFill>
              <a:effectLst/>
              <a:latin typeface="Calibri" panose="020F0502020204030204" pitchFamily="34" charset="0"/>
            </a:endParaRPr>
          </a:p>
          <a:p>
            <a:pPr algn="l"/>
            <a:r>
              <a:rPr lang="en-GB" sz="1800" b="0" i="0" dirty="0">
                <a:solidFill>
                  <a:srgbClr val="050505"/>
                </a:solidFill>
                <a:effectLst/>
                <a:latin typeface="inherit"/>
              </a:rPr>
              <a:t>I become overwhelmed by the smallest sound</a:t>
            </a:r>
            <a:endParaRPr lang="en-GB" sz="1800" b="0" i="0" dirty="0">
              <a:solidFill>
                <a:srgbClr val="000000"/>
              </a:solidFill>
              <a:effectLst/>
              <a:latin typeface="Calibri" panose="020F0502020204030204" pitchFamily="34" charset="0"/>
            </a:endParaRPr>
          </a:p>
          <a:p>
            <a:pPr algn="l"/>
            <a:r>
              <a:rPr lang="en-GB" sz="1800" b="0" i="0" dirty="0">
                <a:solidFill>
                  <a:srgbClr val="050505"/>
                </a:solidFill>
                <a:effectLst/>
                <a:latin typeface="inherit"/>
              </a:rPr>
              <a:t>Clicking pens, ticking clocks</a:t>
            </a:r>
            <a:endParaRPr lang="en-GB" sz="1800" b="0" i="0" dirty="0">
              <a:solidFill>
                <a:srgbClr val="000000"/>
              </a:solidFill>
              <a:effectLst/>
              <a:latin typeface="Calibri" panose="020F0502020204030204" pitchFamily="34" charset="0"/>
            </a:endParaRPr>
          </a:p>
          <a:p>
            <a:pPr algn="l"/>
            <a:r>
              <a:rPr lang="en-GB" sz="1800" b="0" i="0" dirty="0">
                <a:solidFill>
                  <a:srgbClr val="050505"/>
                </a:solidFill>
                <a:effectLst/>
                <a:latin typeface="inherit"/>
              </a:rPr>
              <a:t>That boy's chair and the way it rocks</a:t>
            </a:r>
            <a:endParaRPr lang="en-GB" sz="1800" b="0" i="0" dirty="0">
              <a:solidFill>
                <a:srgbClr val="000000"/>
              </a:solidFill>
              <a:effectLst/>
              <a:latin typeface="Calibri" panose="020F0502020204030204" pitchFamily="34" charset="0"/>
            </a:endParaRPr>
          </a:p>
          <a:p>
            <a:pPr algn="l"/>
            <a:r>
              <a:rPr lang="en-GB" sz="1800" b="0" i="0" dirty="0">
                <a:solidFill>
                  <a:srgbClr val="050505"/>
                </a:solidFill>
                <a:effectLst/>
                <a:latin typeface="inherit"/>
              </a:rPr>
              <a:t>All different smells attacking me</a:t>
            </a:r>
          </a:p>
          <a:p>
            <a:pPr algn="l"/>
            <a:r>
              <a:rPr lang="en-GB" sz="1800" b="0" i="0" dirty="0">
                <a:solidFill>
                  <a:srgbClr val="050505"/>
                </a:solidFill>
                <a:effectLst/>
                <a:latin typeface="inherit"/>
              </a:rPr>
              <a:t>The perfumes, the coffee, the teacher's tea</a:t>
            </a:r>
            <a:endParaRPr lang="en-GB" sz="1800" b="0" i="0" dirty="0">
              <a:solidFill>
                <a:srgbClr val="000000"/>
              </a:solidFill>
              <a:effectLst/>
              <a:latin typeface="Calibri" panose="020F0502020204030204" pitchFamily="34" charset="0"/>
            </a:endParaRPr>
          </a:p>
          <a:p>
            <a:pPr algn="l"/>
            <a:r>
              <a:rPr lang="en-GB" sz="1800" b="0" i="0" dirty="0">
                <a:solidFill>
                  <a:srgbClr val="050505"/>
                </a:solidFill>
                <a:effectLst/>
                <a:latin typeface="inherit"/>
              </a:rPr>
              <a:t>Take a seat and sit with me</a:t>
            </a:r>
            <a:endParaRPr lang="en-GB" sz="1800" b="0" i="0" dirty="0">
              <a:solidFill>
                <a:srgbClr val="000000"/>
              </a:solidFill>
              <a:effectLst/>
              <a:latin typeface="Calibri" panose="020F0502020204030204" pitchFamily="34" charset="0"/>
            </a:endParaRPr>
          </a:p>
          <a:p>
            <a:pPr algn="l"/>
            <a:r>
              <a:rPr lang="en-GB" sz="1800" b="0" i="0" dirty="0">
                <a:solidFill>
                  <a:srgbClr val="050505"/>
                </a:solidFill>
                <a:effectLst/>
                <a:latin typeface="inherit"/>
              </a:rPr>
              <a:t>But not too close, I have ASD</a:t>
            </a:r>
            <a:endParaRPr lang="en-GB" sz="1800" b="0" i="0" dirty="0">
              <a:solidFill>
                <a:srgbClr val="000000"/>
              </a:solidFill>
              <a:effectLst/>
              <a:latin typeface="Calibri" panose="020F0502020204030204" pitchFamily="34" charset="0"/>
            </a:endParaRPr>
          </a:p>
          <a:p>
            <a:pPr algn="l"/>
            <a:r>
              <a:rPr lang="en-GB" sz="1800" b="0" i="0" dirty="0">
                <a:solidFill>
                  <a:srgbClr val="050505"/>
                </a:solidFill>
                <a:effectLst/>
                <a:latin typeface="inherit"/>
              </a:rPr>
              <a:t>I try to be social, I try to fit in</a:t>
            </a:r>
            <a:endParaRPr lang="en-GB" sz="1800" b="0" i="0" dirty="0">
              <a:solidFill>
                <a:srgbClr val="000000"/>
              </a:solidFill>
              <a:effectLst/>
              <a:latin typeface="Calibri" panose="020F0502020204030204" pitchFamily="34" charset="0"/>
            </a:endParaRPr>
          </a:p>
          <a:p>
            <a:pPr algn="l"/>
            <a:r>
              <a:rPr lang="en-GB" sz="1800" b="0" i="0" dirty="0">
                <a:solidFill>
                  <a:srgbClr val="050505"/>
                </a:solidFill>
                <a:effectLst/>
                <a:latin typeface="inherit"/>
              </a:rPr>
              <a:t>I come across rude, I can never win</a:t>
            </a:r>
            <a:endParaRPr lang="en-GB" sz="1800" b="0" i="0" dirty="0">
              <a:solidFill>
                <a:srgbClr val="000000"/>
              </a:solidFill>
              <a:effectLst/>
              <a:latin typeface="Calibri" panose="020F0502020204030204" pitchFamily="34" charset="0"/>
            </a:endParaRPr>
          </a:p>
        </p:txBody>
      </p:sp>
      <p:sp>
        <p:nvSpPr>
          <p:cNvPr id="4" name="TextBox 3">
            <a:extLst>
              <a:ext uri="{FF2B5EF4-FFF2-40B4-BE49-F238E27FC236}">
                <a16:creationId xmlns:a16="http://schemas.microsoft.com/office/drawing/2014/main" id="{590040F9-97C1-B171-9AE9-A5488586F696}"/>
              </a:ext>
            </a:extLst>
          </p:cNvPr>
          <p:cNvSpPr txBox="1"/>
          <p:nvPr/>
        </p:nvSpPr>
        <p:spPr>
          <a:xfrm>
            <a:off x="6642102" y="530343"/>
            <a:ext cx="5067300" cy="6463308"/>
          </a:xfrm>
          <a:prstGeom prst="rect">
            <a:avLst/>
          </a:prstGeom>
          <a:noFill/>
        </p:spPr>
        <p:txBody>
          <a:bodyPr wrap="square" rtlCol="0">
            <a:spAutoFit/>
          </a:bodyPr>
          <a:lstStyle/>
          <a:p>
            <a:pPr algn="l"/>
            <a:endParaRPr lang="en-GB" sz="1800" b="0" i="0" dirty="0">
              <a:solidFill>
                <a:srgbClr val="000000"/>
              </a:solidFill>
              <a:effectLst/>
              <a:latin typeface="Calibri" panose="020F0502020204030204" pitchFamily="34" charset="0"/>
            </a:endParaRPr>
          </a:p>
          <a:p>
            <a:pPr algn="l"/>
            <a:r>
              <a:rPr lang="en-GB" sz="1800" b="0" i="0" dirty="0">
                <a:solidFill>
                  <a:srgbClr val="050505"/>
                </a:solidFill>
                <a:effectLst/>
                <a:latin typeface="inherit"/>
              </a:rPr>
              <a:t>I am very literal and straight to the point</a:t>
            </a:r>
            <a:endParaRPr lang="en-GB" sz="1800" b="0" i="0" dirty="0">
              <a:solidFill>
                <a:srgbClr val="000000"/>
              </a:solidFill>
              <a:effectLst/>
              <a:latin typeface="Calibri" panose="020F0502020204030204" pitchFamily="34" charset="0"/>
            </a:endParaRPr>
          </a:p>
          <a:p>
            <a:pPr algn="l"/>
            <a:r>
              <a:rPr lang="en-GB" sz="1800" b="0" i="0" dirty="0">
                <a:solidFill>
                  <a:srgbClr val="050505"/>
                </a:solidFill>
                <a:effectLst/>
                <a:latin typeface="inherit"/>
              </a:rPr>
              <a:t>If you want the truth I won't disappoint</a:t>
            </a:r>
            <a:endParaRPr lang="en-GB" sz="1800" b="0" i="0" dirty="0">
              <a:solidFill>
                <a:srgbClr val="000000"/>
              </a:solidFill>
              <a:effectLst/>
              <a:latin typeface="Calibri" panose="020F0502020204030204" pitchFamily="34" charset="0"/>
            </a:endParaRPr>
          </a:p>
          <a:p>
            <a:pPr algn="l"/>
            <a:r>
              <a:rPr lang="en-GB" sz="1800" b="0" i="0" dirty="0">
                <a:solidFill>
                  <a:srgbClr val="050505"/>
                </a:solidFill>
                <a:effectLst/>
                <a:latin typeface="inherit"/>
              </a:rPr>
              <a:t>When my brain is overloaded I sometimes lash out</a:t>
            </a:r>
            <a:endParaRPr lang="en-GB" sz="1800" b="0" i="0" dirty="0">
              <a:solidFill>
                <a:srgbClr val="000000"/>
              </a:solidFill>
              <a:effectLst/>
              <a:latin typeface="Calibri" panose="020F0502020204030204" pitchFamily="34" charset="0"/>
            </a:endParaRPr>
          </a:p>
          <a:p>
            <a:pPr algn="l"/>
            <a:r>
              <a:rPr lang="en-GB" sz="1800" b="0" i="0" dirty="0">
                <a:solidFill>
                  <a:srgbClr val="050505"/>
                </a:solidFill>
                <a:effectLst/>
                <a:latin typeface="inherit"/>
              </a:rPr>
              <a:t>My control fades, I scream and shout</a:t>
            </a:r>
            <a:endParaRPr lang="en-GB" sz="1800" b="0" i="0" dirty="0">
              <a:solidFill>
                <a:srgbClr val="000000"/>
              </a:solidFill>
              <a:effectLst/>
              <a:latin typeface="Calibri" panose="020F0502020204030204" pitchFamily="34" charset="0"/>
            </a:endParaRPr>
          </a:p>
          <a:p>
            <a:pPr algn="l"/>
            <a:r>
              <a:rPr lang="en-GB" sz="1800" b="0" i="0" dirty="0">
                <a:solidFill>
                  <a:srgbClr val="050505"/>
                </a:solidFill>
                <a:effectLst/>
                <a:latin typeface="inherit"/>
              </a:rPr>
              <a:t>I get confused and it all spills out</a:t>
            </a:r>
            <a:endParaRPr lang="en-GB" sz="1800" b="0" i="0" dirty="0">
              <a:solidFill>
                <a:srgbClr val="000000"/>
              </a:solidFill>
              <a:effectLst/>
              <a:latin typeface="Calibri" panose="020F0502020204030204" pitchFamily="34" charset="0"/>
            </a:endParaRPr>
          </a:p>
          <a:p>
            <a:pPr algn="l"/>
            <a:r>
              <a:rPr lang="en-GB" sz="1800" b="0" i="0" dirty="0">
                <a:solidFill>
                  <a:srgbClr val="050505"/>
                </a:solidFill>
                <a:effectLst/>
                <a:latin typeface="inherit"/>
              </a:rPr>
              <a:t>Intense emotions all trapped inside</a:t>
            </a:r>
            <a:endParaRPr lang="en-GB" sz="1800" b="0" i="0" dirty="0">
              <a:solidFill>
                <a:srgbClr val="000000"/>
              </a:solidFill>
              <a:effectLst/>
              <a:latin typeface="Calibri" panose="020F0502020204030204" pitchFamily="34" charset="0"/>
            </a:endParaRPr>
          </a:p>
          <a:p>
            <a:pPr algn="l"/>
            <a:r>
              <a:rPr lang="en-GB" sz="1800" b="0" i="0" dirty="0">
                <a:solidFill>
                  <a:srgbClr val="050505"/>
                </a:solidFill>
                <a:effectLst/>
                <a:latin typeface="inherit"/>
              </a:rPr>
              <a:t>Finally have nowhere to hide</a:t>
            </a:r>
            <a:endParaRPr lang="en-GB" sz="1800" b="0" i="0" dirty="0">
              <a:solidFill>
                <a:srgbClr val="000000"/>
              </a:solidFill>
              <a:effectLst/>
              <a:latin typeface="Calibri" panose="020F0502020204030204" pitchFamily="34" charset="0"/>
            </a:endParaRPr>
          </a:p>
          <a:p>
            <a:pPr algn="l"/>
            <a:r>
              <a:rPr lang="en-GB" sz="1800" b="0" i="0" dirty="0">
                <a:solidFill>
                  <a:srgbClr val="050505"/>
                </a:solidFill>
                <a:effectLst/>
                <a:latin typeface="inherit"/>
              </a:rPr>
              <a:t>Take a seat and sit with me I want to tell you about ASD</a:t>
            </a:r>
            <a:endParaRPr lang="en-GB" sz="1800" b="0" i="0" dirty="0">
              <a:solidFill>
                <a:srgbClr val="000000"/>
              </a:solidFill>
              <a:effectLst/>
              <a:latin typeface="Calibri" panose="020F0502020204030204" pitchFamily="34" charset="0"/>
            </a:endParaRPr>
          </a:p>
          <a:p>
            <a:pPr algn="l"/>
            <a:r>
              <a:rPr lang="en-GB" sz="1800" b="0" i="0" dirty="0">
                <a:solidFill>
                  <a:srgbClr val="050505"/>
                </a:solidFill>
                <a:effectLst/>
                <a:latin typeface="inherit"/>
              </a:rPr>
              <a:t>Please understand I am not to blame I've just got an atypical brain</a:t>
            </a:r>
            <a:endParaRPr lang="en-GB" sz="1800" b="0" i="0" dirty="0">
              <a:solidFill>
                <a:srgbClr val="000000"/>
              </a:solidFill>
              <a:effectLst/>
              <a:latin typeface="Calibri" panose="020F0502020204030204" pitchFamily="34" charset="0"/>
            </a:endParaRPr>
          </a:p>
          <a:p>
            <a:pPr algn="l"/>
            <a:r>
              <a:rPr lang="en-GB" sz="1800" b="0" i="0" dirty="0">
                <a:solidFill>
                  <a:srgbClr val="050505"/>
                </a:solidFill>
                <a:effectLst/>
                <a:latin typeface="inherit"/>
              </a:rPr>
              <a:t>But it's not all doom and gloom</a:t>
            </a:r>
            <a:endParaRPr lang="en-GB" sz="1800" b="0" i="0" dirty="0">
              <a:solidFill>
                <a:srgbClr val="000000"/>
              </a:solidFill>
              <a:effectLst/>
              <a:latin typeface="Calibri" panose="020F0502020204030204" pitchFamily="34" charset="0"/>
            </a:endParaRPr>
          </a:p>
          <a:p>
            <a:pPr algn="l"/>
            <a:r>
              <a:rPr lang="en-GB" sz="1800" b="0" i="0" dirty="0">
                <a:solidFill>
                  <a:srgbClr val="050505"/>
                </a:solidFill>
                <a:effectLst/>
                <a:latin typeface="inherit"/>
              </a:rPr>
              <a:t>I'm often the sportiest girl in the room</a:t>
            </a:r>
            <a:endParaRPr lang="en-GB" sz="1800" b="0" i="0" dirty="0">
              <a:solidFill>
                <a:srgbClr val="000000"/>
              </a:solidFill>
              <a:effectLst/>
              <a:latin typeface="Calibri" panose="020F0502020204030204" pitchFamily="34" charset="0"/>
            </a:endParaRPr>
          </a:p>
          <a:p>
            <a:pPr algn="l"/>
            <a:r>
              <a:rPr lang="en-GB" sz="1800" b="0" i="0" dirty="0">
                <a:solidFill>
                  <a:srgbClr val="050505"/>
                </a:solidFill>
                <a:effectLst/>
                <a:latin typeface="inherit"/>
              </a:rPr>
              <a:t>I'm quirky, unique, kind and caring</a:t>
            </a:r>
            <a:endParaRPr lang="en-GB" sz="1800" b="0" i="0" dirty="0">
              <a:solidFill>
                <a:srgbClr val="000000"/>
              </a:solidFill>
              <a:effectLst/>
              <a:latin typeface="Calibri" panose="020F0502020204030204" pitchFamily="34" charset="0"/>
            </a:endParaRPr>
          </a:p>
          <a:p>
            <a:pPr algn="l"/>
            <a:r>
              <a:rPr lang="en-GB" sz="1800" b="0" i="0" dirty="0">
                <a:solidFill>
                  <a:srgbClr val="050505"/>
                </a:solidFill>
                <a:effectLst/>
                <a:latin typeface="inherit"/>
              </a:rPr>
              <a:t>I'm loyal, protective and always sharing</a:t>
            </a:r>
            <a:endParaRPr lang="en-GB" sz="1800" b="0" i="0" dirty="0">
              <a:solidFill>
                <a:srgbClr val="000000"/>
              </a:solidFill>
              <a:effectLst/>
              <a:latin typeface="Calibri" panose="020F0502020204030204" pitchFamily="34" charset="0"/>
            </a:endParaRPr>
          </a:p>
          <a:p>
            <a:pPr algn="l"/>
            <a:r>
              <a:rPr lang="en-GB" sz="1800" b="0" i="0" dirty="0">
                <a:solidFill>
                  <a:srgbClr val="050505"/>
                </a:solidFill>
                <a:effectLst/>
                <a:latin typeface="inherit"/>
              </a:rPr>
              <a:t>I'm obsessed with frogs and all things green</a:t>
            </a:r>
            <a:endParaRPr lang="en-GB" sz="1800" b="0" i="0" dirty="0">
              <a:solidFill>
                <a:srgbClr val="000000"/>
              </a:solidFill>
              <a:effectLst/>
              <a:latin typeface="Calibri" panose="020F0502020204030204" pitchFamily="34" charset="0"/>
            </a:endParaRPr>
          </a:p>
          <a:p>
            <a:pPr algn="l"/>
            <a:r>
              <a:rPr lang="en-GB" sz="1800" b="0" i="0" dirty="0">
                <a:solidFill>
                  <a:srgbClr val="050505"/>
                </a:solidFill>
                <a:effectLst/>
                <a:latin typeface="inherit"/>
              </a:rPr>
              <a:t>I'm the youngest trendsetter you've ever seen</a:t>
            </a:r>
            <a:endParaRPr lang="en-GB" sz="1800" b="0" i="0" dirty="0">
              <a:solidFill>
                <a:srgbClr val="000000"/>
              </a:solidFill>
              <a:effectLst/>
              <a:latin typeface="Calibri" panose="020F0502020204030204" pitchFamily="34" charset="0"/>
            </a:endParaRPr>
          </a:p>
          <a:p>
            <a:pPr algn="l"/>
            <a:r>
              <a:rPr lang="en-GB" sz="1800" b="0" i="0" dirty="0">
                <a:solidFill>
                  <a:srgbClr val="050505"/>
                </a:solidFill>
                <a:effectLst/>
                <a:latin typeface="inherit"/>
              </a:rPr>
              <a:t>Take a seat and sit with me</a:t>
            </a:r>
            <a:endParaRPr lang="en-GB" sz="1800" b="0" i="0" dirty="0">
              <a:solidFill>
                <a:srgbClr val="000000"/>
              </a:solidFill>
              <a:effectLst/>
              <a:latin typeface="Calibri" panose="020F0502020204030204" pitchFamily="34" charset="0"/>
            </a:endParaRPr>
          </a:p>
          <a:p>
            <a:pPr algn="l"/>
            <a:r>
              <a:rPr lang="en-GB" sz="1800" b="0" i="0" dirty="0">
                <a:solidFill>
                  <a:srgbClr val="050505"/>
                </a:solidFill>
                <a:effectLst/>
                <a:latin typeface="inherit"/>
              </a:rPr>
              <a:t>I am Ava, I am me</a:t>
            </a:r>
            <a:endParaRPr lang="en-GB" sz="1800" b="0" i="0" dirty="0">
              <a:solidFill>
                <a:srgbClr val="000000"/>
              </a:solidFill>
              <a:effectLst/>
              <a:latin typeface="Calibri" panose="020F0502020204030204" pitchFamily="34" charset="0"/>
            </a:endParaRPr>
          </a:p>
          <a:p>
            <a:pPr algn="l"/>
            <a:r>
              <a:rPr lang="en-GB" sz="1800" b="0" i="0" dirty="0">
                <a:solidFill>
                  <a:srgbClr val="050505"/>
                </a:solidFill>
                <a:effectLst/>
                <a:latin typeface="inherit"/>
              </a:rPr>
              <a:t>I'm not just my label of ASD.”</a:t>
            </a:r>
            <a:endParaRPr lang="en-GB" sz="1800" b="0" i="0" dirty="0">
              <a:solidFill>
                <a:srgbClr val="000000"/>
              </a:solidFill>
              <a:effectLst/>
              <a:latin typeface="Calibri" panose="020F0502020204030204" pitchFamily="34" charset="0"/>
            </a:endParaRPr>
          </a:p>
          <a:p>
            <a:endParaRPr lang="en-GB" dirty="0"/>
          </a:p>
          <a:p>
            <a:endParaRPr lang="en-GB" dirty="0"/>
          </a:p>
        </p:txBody>
      </p:sp>
    </p:spTree>
    <p:extLst>
      <p:ext uri="{BB962C8B-B14F-4D97-AF65-F5344CB8AC3E}">
        <p14:creationId xmlns:p14="http://schemas.microsoft.com/office/powerpoint/2010/main" val="141400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34" presetClass="emph" presetSubtype="0" fill="hold" nodeType="after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3">
                                            <p:txEl>
                                              <p:pRg st="0" end="0"/>
                                            </p:txEl>
                                          </p:spTgt>
                                        </p:tgtEl>
                                        <p:attrNameLst>
                                          <p:attrName>ppt_x</p:attrName>
                                          <p:attrName>ppt_y</p:attrName>
                                        </p:attrNameLst>
                                      </p:cBhvr>
                                    </p:animMotion>
                                    <p:animRot by="1500000">
                                      <p:cBhvr>
                                        <p:cTn id="11" dur="125" fill="hold">
                                          <p:stCondLst>
                                            <p:cond delay="0"/>
                                          </p:stCondLst>
                                        </p:cTn>
                                        <p:tgtEl>
                                          <p:spTgt spid="3">
                                            <p:txEl>
                                              <p:pRg st="0" end="0"/>
                                            </p:txEl>
                                          </p:spTgt>
                                        </p:tgtEl>
                                        <p:attrNameLst>
                                          <p:attrName>r</p:attrName>
                                        </p:attrNameLst>
                                      </p:cBhvr>
                                    </p:animRot>
                                    <p:animRot by="-1500000">
                                      <p:cBhvr>
                                        <p:cTn id="12" dur="125" fill="hold">
                                          <p:stCondLst>
                                            <p:cond delay="125"/>
                                          </p:stCondLst>
                                        </p:cTn>
                                        <p:tgtEl>
                                          <p:spTgt spid="3">
                                            <p:txEl>
                                              <p:pRg st="0" end="0"/>
                                            </p:txEl>
                                          </p:spTgt>
                                        </p:tgtEl>
                                        <p:attrNameLst>
                                          <p:attrName>r</p:attrName>
                                        </p:attrNameLst>
                                      </p:cBhvr>
                                    </p:animRot>
                                    <p:animRot by="-1500000">
                                      <p:cBhvr>
                                        <p:cTn id="13" dur="125" fill="hold">
                                          <p:stCondLst>
                                            <p:cond delay="250"/>
                                          </p:stCondLst>
                                        </p:cTn>
                                        <p:tgtEl>
                                          <p:spTgt spid="3">
                                            <p:txEl>
                                              <p:pRg st="0" end="0"/>
                                            </p:txEl>
                                          </p:spTgt>
                                        </p:tgtEl>
                                        <p:attrNameLst>
                                          <p:attrName>r</p:attrName>
                                        </p:attrNameLst>
                                      </p:cBhvr>
                                    </p:animRot>
                                    <p:animRot by="1500000">
                                      <p:cBhvr>
                                        <p:cTn id="14" dur="125" fill="hold">
                                          <p:stCondLst>
                                            <p:cond delay="375"/>
                                          </p:stCondLst>
                                        </p:cTn>
                                        <p:tgtEl>
                                          <p:spTgt spid="3">
                                            <p:txEl>
                                              <p:pRg st="0" end="0"/>
                                            </p:txEl>
                                          </p:spTgt>
                                        </p:tgtEl>
                                        <p:attrNameLst>
                                          <p:attrName>r</p:attrName>
                                        </p:attrNameLst>
                                      </p:cBhvr>
                                    </p:animRot>
                                  </p:childTnLst>
                                </p:cTn>
                              </p:par>
                              <p:par>
                                <p:cTn id="15" presetID="34" presetClass="emph" presetSubtype="0" fill="hold" nodeType="withEffect">
                                  <p:stCondLst>
                                    <p:cond delay="0"/>
                                  </p:stCondLst>
                                  <p:iterate type="lt">
                                    <p:tmPct val="10000"/>
                                  </p:iterate>
                                  <p:childTnLst>
                                    <p:animMotion origin="layout" path="M 0.0 0.0 L 0.0 -0.07213" pathEditMode="relative" ptsTypes="">
                                      <p:cBhvr>
                                        <p:cTn id="16" dur="250" accel="50000" decel="50000" autoRev="1" fill="hold">
                                          <p:stCondLst>
                                            <p:cond delay="0"/>
                                          </p:stCondLst>
                                        </p:cTn>
                                        <p:tgtEl>
                                          <p:spTgt spid="3">
                                            <p:txEl>
                                              <p:pRg st="1" end="1"/>
                                            </p:txEl>
                                          </p:spTgt>
                                        </p:tgtEl>
                                        <p:attrNameLst>
                                          <p:attrName>ppt_x</p:attrName>
                                          <p:attrName>ppt_y</p:attrName>
                                        </p:attrNameLst>
                                      </p:cBhvr>
                                    </p:animMotion>
                                    <p:animRot by="1500000">
                                      <p:cBhvr>
                                        <p:cTn id="17" dur="125" fill="hold">
                                          <p:stCondLst>
                                            <p:cond delay="0"/>
                                          </p:stCondLst>
                                        </p:cTn>
                                        <p:tgtEl>
                                          <p:spTgt spid="3">
                                            <p:txEl>
                                              <p:pRg st="1" end="1"/>
                                            </p:txEl>
                                          </p:spTgt>
                                        </p:tgtEl>
                                        <p:attrNameLst>
                                          <p:attrName>r</p:attrName>
                                        </p:attrNameLst>
                                      </p:cBhvr>
                                    </p:animRot>
                                    <p:animRot by="-1500000">
                                      <p:cBhvr>
                                        <p:cTn id="18" dur="125" fill="hold">
                                          <p:stCondLst>
                                            <p:cond delay="125"/>
                                          </p:stCondLst>
                                        </p:cTn>
                                        <p:tgtEl>
                                          <p:spTgt spid="3">
                                            <p:txEl>
                                              <p:pRg st="1" end="1"/>
                                            </p:txEl>
                                          </p:spTgt>
                                        </p:tgtEl>
                                        <p:attrNameLst>
                                          <p:attrName>r</p:attrName>
                                        </p:attrNameLst>
                                      </p:cBhvr>
                                    </p:animRot>
                                    <p:animRot by="-1500000">
                                      <p:cBhvr>
                                        <p:cTn id="19" dur="125" fill="hold">
                                          <p:stCondLst>
                                            <p:cond delay="250"/>
                                          </p:stCondLst>
                                        </p:cTn>
                                        <p:tgtEl>
                                          <p:spTgt spid="3">
                                            <p:txEl>
                                              <p:pRg st="1" end="1"/>
                                            </p:txEl>
                                          </p:spTgt>
                                        </p:tgtEl>
                                        <p:attrNameLst>
                                          <p:attrName>r</p:attrName>
                                        </p:attrNameLst>
                                      </p:cBhvr>
                                    </p:animRot>
                                    <p:animRot by="1500000">
                                      <p:cBhvr>
                                        <p:cTn id="20" dur="125" fill="hold">
                                          <p:stCondLst>
                                            <p:cond delay="375"/>
                                          </p:stCondLst>
                                        </p:cTn>
                                        <p:tgtEl>
                                          <p:spTgt spid="3">
                                            <p:txEl>
                                              <p:pRg st="1" end="1"/>
                                            </p:txEl>
                                          </p:spTgt>
                                        </p:tgtEl>
                                        <p:attrNameLst>
                                          <p:attrName>r</p:attrName>
                                        </p:attrNameLst>
                                      </p:cBhvr>
                                    </p:animRot>
                                  </p:childTnLst>
                                </p:cTn>
                              </p:par>
                              <p:par>
                                <p:cTn id="21" presetID="34" presetClass="emph" presetSubtype="0" fill="hold" nodeType="with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3">
                                            <p:txEl>
                                              <p:pRg st="2" end="2"/>
                                            </p:txEl>
                                          </p:spTgt>
                                        </p:tgtEl>
                                        <p:attrNameLst>
                                          <p:attrName>ppt_x</p:attrName>
                                          <p:attrName>ppt_y</p:attrName>
                                        </p:attrNameLst>
                                      </p:cBhvr>
                                    </p:animMotion>
                                    <p:animRot by="1500000">
                                      <p:cBhvr>
                                        <p:cTn id="23" dur="125" fill="hold">
                                          <p:stCondLst>
                                            <p:cond delay="0"/>
                                          </p:stCondLst>
                                        </p:cTn>
                                        <p:tgtEl>
                                          <p:spTgt spid="3">
                                            <p:txEl>
                                              <p:pRg st="2" end="2"/>
                                            </p:txEl>
                                          </p:spTgt>
                                        </p:tgtEl>
                                        <p:attrNameLst>
                                          <p:attrName>r</p:attrName>
                                        </p:attrNameLst>
                                      </p:cBhvr>
                                    </p:animRot>
                                    <p:animRot by="-1500000">
                                      <p:cBhvr>
                                        <p:cTn id="24" dur="125" fill="hold">
                                          <p:stCondLst>
                                            <p:cond delay="125"/>
                                          </p:stCondLst>
                                        </p:cTn>
                                        <p:tgtEl>
                                          <p:spTgt spid="3">
                                            <p:txEl>
                                              <p:pRg st="2" end="2"/>
                                            </p:txEl>
                                          </p:spTgt>
                                        </p:tgtEl>
                                        <p:attrNameLst>
                                          <p:attrName>r</p:attrName>
                                        </p:attrNameLst>
                                      </p:cBhvr>
                                    </p:animRot>
                                    <p:animRot by="-1500000">
                                      <p:cBhvr>
                                        <p:cTn id="25" dur="125" fill="hold">
                                          <p:stCondLst>
                                            <p:cond delay="250"/>
                                          </p:stCondLst>
                                        </p:cTn>
                                        <p:tgtEl>
                                          <p:spTgt spid="3">
                                            <p:txEl>
                                              <p:pRg st="2" end="2"/>
                                            </p:txEl>
                                          </p:spTgt>
                                        </p:tgtEl>
                                        <p:attrNameLst>
                                          <p:attrName>r</p:attrName>
                                        </p:attrNameLst>
                                      </p:cBhvr>
                                    </p:animRot>
                                    <p:animRot by="1500000">
                                      <p:cBhvr>
                                        <p:cTn id="26" dur="125" fill="hold">
                                          <p:stCondLst>
                                            <p:cond delay="375"/>
                                          </p:stCondLst>
                                        </p:cTn>
                                        <p:tgtEl>
                                          <p:spTgt spid="3">
                                            <p:txEl>
                                              <p:pRg st="2" end="2"/>
                                            </p:txEl>
                                          </p:spTgt>
                                        </p:tgtEl>
                                        <p:attrNameLst>
                                          <p:attrName>r</p:attrName>
                                        </p:attrNameLst>
                                      </p:cBhvr>
                                    </p:animRot>
                                  </p:childTnLst>
                                </p:cTn>
                              </p:par>
                              <p:par>
                                <p:cTn id="27" presetID="34" presetClass="emph" presetSubtype="0" fill="hold" nodeType="withEffect">
                                  <p:stCondLst>
                                    <p:cond delay="0"/>
                                  </p:stCondLst>
                                  <p:iterate type="lt">
                                    <p:tmPct val="10000"/>
                                  </p:iterate>
                                  <p:childTnLst>
                                    <p:animMotion origin="layout" path="M 0.0 0.0 L 0.0 -0.07213" pathEditMode="relative" ptsTypes="">
                                      <p:cBhvr>
                                        <p:cTn id="28" dur="250" accel="50000" decel="50000" autoRev="1" fill="hold">
                                          <p:stCondLst>
                                            <p:cond delay="0"/>
                                          </p:stCondLst>
                                        </p:cTn>
                                        <p:tgtEl>
                                          <p:spTgt spid="3">
                                            <p:txEl>
                                              <p:pRg st="3" end="3"/>
                                            </p:txEl>
                                          </p:spTgt>
                                        </p:tgtEl>
                                        <p:attrNameLst>
                                          <p:attrName>ppt_x</p:attrName>
                                          <p:attrName>ppt_y</p:attrName>
                                        </p:attrNameLst>
                                      </p:cBhvr>
                                    </p:animMotion>
                                    <p:animRot by="1500000">
                                      <p:cBhvr>
                                        <p:cTn id="29" dur="125" fill="hold">
                                          <p:stCondLst>
                                            <p:cond delay="0"/>
                                          </p:stCondLst>
                                        </p:cTn>
                                        <p:tgtEl>
                                          <p:spTgt spid="3">
                                            <p:txEl>
                                              <p:pRg st="3" end="3"/>
                                            </p:txEl>
                                          </p:spTgt>
                                        </p:tgtEl>
                                        <p:attrNameLst>
                                          <p:attrName>r</p:attrName>
                                        </p:attrNameLst>
                                      </p:cBhvr>
                                    </p:animRot>
                                    <p:animRot by="-1500000">
                                      <p:cBhvr>
                                        <p:cTn id="30" dur="125" fill="hold">
                                          <p:stCondLst>
                                            <p:cond delay="125"/>
                                          </p:stCondLst>
                                        </p:cTn>
                                        <p:tgtEl>
                                          <p:spTgt spid="3">
                                            <p:txEl>
                                              <p:pRg st="3" end="3"/>
                                            </p:txEl>
                                          </p:spTgt>
                                        </p:tgtEl>
                                        <p:attrNameLst>
                                          <p:attrName>r</p:attrName>
                                        </p:attrNameLst>
                                      </p:cBhvr>
                                    </p:animRot>
                                    <p:animRot by="-1500000">
                                      <p:cBhvr>
                                        <p:cTn id="31" dur="125" fill="hold">
                                          <p:stCondLst>
                                            <p:cond delay="250"/>
                                          </p:stCondLst>
                                        </p:cTn>
                                        <p:tgtEl>
                                          <p:spTgt spid="3">
                                            <p:txEl>
                                              <p:pRg st="3" end="3"/>
                                            </p:txEl>
                                          </p:spTgt>
                                        </p:tgtEl>
                                        <p:attrNameLst>
                                          <p:attrName>r</p:attrName>
                                        </p:attrNameLst>
                                      </p:cBhvr>
                                    </p:animRot>
                                    <p:animRot by="1500000">
                                      <p:cBhvr>
                                        <p:cTn id="32" dur="125" fill="hold">
                                          <p:stCondLst>
                                            <p:cond delay="375"/>
                                          </p:stCondLst>
                                        </p:cTn>
                                        <p:tgtEl>
                                          <p:spTgt spid="3">
                                            <p:txEl>
                                              <p:pRg st="3" end="3"/>
                                            </p:txEl>
                                          </p:spTgt>
                                        </p:tgtEl>
                                        <p:attrNameLst>
                                          <p:attrName>r</p:attrName>
                                        </p:attrNameLst>
                                      </p:cBhvr>
                                    </p:animRot>
                                  </p:childTnLst>
                                </p:cTn>
                              </p:par>
                              <p:par>
                                <p:cTn id="33" presetID="34" presetClass="emph" presetSubtype="0" fill="hold" nodeType="withEffect">
                                  <p:stCondLst>
                                    <p:cond delay="0"/>
                                  </p:stCondLst>
                                  <p:iterate type="lt">
                                    <p:tmPct val="10000"/>
                                  </p:iterate>
                                  <p:childTnLst>
                                    <p:animMotion origin="layout" path="M 0.0 0.0 L 0.0 -0.07213" pathEditMode="relative" ptsTypes="">
                                      <p:cBhvr>
                                        <p:cTn id="34" dur="250" accel="50000" decel="50000" autoRev="1" fill="hold">
                                          <p:stCondLst>
                                            <p:cond delay="0"/>
                                          </p:stCondLst>
                                        </p:cTn>
                                        <p:tgtEl>
                                          <p:spTgt spid="3">
                                            <p:txEl>
                                              <p:pRg st="4" end="4"/>
                                            </p:txEl>
                                          </p:spTgt>
                                        </p:tgtEl>
                                        <p:attrNameLst>
                                          <p:attrName>ppt_x</p:attrName>
                                          <p:attrName>ppt_y</p:attrName>
                                        </p:attrNameLst>
                                      </p:cBhvr>
                                    </p:animMotion>
                                    <p:animRot by="1500000">
                                      <p:cBhvr>
                                        <p:cTn id="35" dur="125" fill="hold">
                                          <p:stCondLst>
                                            <p:cond delay="0"/>
                                          </p:stCondLst>
                                        </p:cTn>
                                        <p:tgtEl>
                                          <p:spTgt spid="3">
                                            <p:txEl>
                                              <p:pRg st="4" end="4"/>
                                            </p:txEl>
                                          </p:spTgt>
                                        </p:tgtEl>
                                        <p:attrNameLst>
                                          <p:attrName>r</p:attrName>
                                        </p:attrNameLst>
                                      </p:cBhvr>
                                    </p:animRot>
                                    <p:animRot by="-1500000">
                                      <p:cBhvr>
                                        <p:cTn id="36" dur="125" fill="hold">
                                          <p:stCondLst>
                                            <p:cond delay="125"/>
                                          </p:stCondLst>
                                        </p:cTn>
                                        <p:tgtEl>
                                          <p:spTgt spid="3">
                                            <p:txEl>
                                              <p:pRg st="4" end="4"/>
                                            </p:txEl>
                                          </p:spTgt>
                                        </p:tgtEl>
                                        <p:attrNameLst>
                                          <p:attrName>r</p:attrName>
                                        </p:attrNameLst>
                                      </p:cBhvr>
                                    </p:animRot>
                                    <p:animRot by="-1500000">
                                      <p:cBhvr>
                                        <p:cTn id="37" dur="125" fill="hold">
                                          <p:stCondLst>
                                            <p:cond delay="250"/>
                                          </p:stCondLst>
                                        </p:cTn>
                                        <p:tgtEl>
                                          <p:spTgt spid="3">
                                            <p:txEl>
                                              <p:pRg st="4" end="4"/>
                                            </p:txEl>
                                          </p:spTgt>
                                        </p:tgtEl>
                                        <p:attrNameLst>
                                          <p:attrName>r</p:attrName>
                                        </p:attrNameLst>
                                      </p:cBhvr>
                                    </p:animRot>
                                    <p:animRot by="1500000">
                                      <p:cBhvr>
                                        <p:cTn id="38" dur="125" fill="hold">
                                          <p:stCondLst>
                                            <p:cond delay="375"/>
                                          </p:stCondLst>
                                        </p:cTn>
                                        <p:tgtEl>
                                          <p:spTgt spid="3">
                                            <p:txEl>
                                              <p:pRg st="4" end="4"/>
                                            </p:txEl>
                                          </p:spTgt>
                                        </p:tgtEl>
                                        <p:attrNameLst>
                                          <p:attrName>r</p:attrName>
                                        </p:attrNameLst>
                                      </p:cBhvr>
                                    </p:animRot>
                                  </p:childTnLst>
                                </p:cTn>
                              </p:par>
                              <p:par>
                                <p:cTn id="39" presetID="34" presetClass="emph" presetSubtype="0" fill="hold" nodeType="withEffect">
                                  <p:stCondLst>
                                    <p:cond delay="0"/>
                                  </p:stCondLst>
                                  <p:iterate type="lt">
                                    <p:tmPct val="10000"/>
                                  </p:iterate>
                                  <p:childTnLst>
                                    <p:animMotion origin="layout" path="M 0.0 0.0 L 0.0 -0.07213" pathEditMode="relative" ptsTypes="">
                                      <p:cBhvr>
                                        <p:cTn id="40" dur="250" accel="50000" decel="50000" autoRev="1" fill="hold">
                                          <p:stCondLst>
                                            <p:cond delay="0"/>
                                          </p:stCondLst>
                                        </p:cTn>
                                        <p:tgtEl>
                                          <p:spTgt spid="3">
                                            <p:txEl>
                                              <p:pRg st="5" end="5"/>
                                            </p:txEl>
                                          </p:spTgt>
                                        </p:tgtEl>
                                        <p:attrNameLst>
                                          <p:attrName>ppt_x</p:attrName>
                                          <p:attrName>ppt_y</p:attrName>
                                        </p:attrNameLst>
                                      </p:cBhvr>
                                    </p:animMotion>
                                    <p:animRot by="1500000">
                                      <p:cBhvr>
                                        <p:cTn id="41" dur="125" fill="hold">
                                          <p:stCondLst>
                                            <p:cond delay="0"/>
                                          </p:stCondLst>
                                        </p:cTn>
                                        <p:tgtEl>
                                          <p:spTgt spid="3">
                                            <p:txEl>
                                              <p:pRg st="5" end="5"/>
                                            </p:txEl>
                                          </p:spTgt>
                                        </p:tgtEl>
                                        <p:attrNameLst>
                                          <p:attrName>r</p:attrName>
                                        </p:attrNameLst>
                                      </p:cBhvr>
                                    </p:animRot>
                                    <p:animRot by="-1500000">
                                      <p:cBhvr>
                                        <p:cTn id="42" dur="125" fill="hold">
                                          <p:stCondLst>
                                            <p:cond delay="125"/>
                                          </p:stCondLst>
                                        </p:cTn>
                                        <p:tgtEl>
                                          <p:spTgt spid="3">
                                            <p:txEl>
                                              <p:pRg st="5" end="5"/>
                                            </p:txEl>
                                          </p:spTgt>
                                        </p:tgtEl>
                                        <p:attrNameLst>
                                          <p:attrName>r</p:attrName>
                                        </p:attrNameLst>
                                      </p:cBhvr>
                                    </p:animRot>
                                    <p:animRot by="-1500000">
                                      <p:cBhvr>
                                        <p:cTn id="43" dur="125" fill="hold">
                                          <p:stCondLst>
                                            <p:cond delay="250"/>
                                          </p:stCondLst>
                                        </p:cTn>
                                        <p:tgtEl>
                                          <p:spTgt spid="3">
                                            <p:txEl>
                                              <p:pRg st="5" end="5"/>
                                            </p:txEl>
                                          </p:spTgt>
                                        </p:tgtEl>
                                        <p:attrNameLst>
                                          <p:attrName>r</p:attrName>
                                        </p:attrNameLst>
                                      </p:cBhvr>
                                    </p:animRot>
                                    <p:animRot by="1500000">
                                      <p:cBhvr>
                                        <p:cTn id="44" dur="125" fill="hold">
                                          <p:stCondLst>
                                            <p:cond delay="375"/>
                                          </p:stCondLst>
                                        </p:cTn>
                                        <p:tgtEl>
                                          <p:spTgt spid="3">
                                            <p:txEl>
                                              <p:pRg st="5" end="5"/>
                                            </p:txEl>
                                          </p:spTgt>
                                        </p:tgtEl>
                                        <p:attrNameLst>
                                          <p:attrName>r</p:attrName>
                                        </p:attrNameLst>
                                      </p:cBhvr>
                                    </p:animRot>
                                  </p:childTnLst>
                                </p:cTn>
                              </p:par>
                              <p:par>
                                <p:cTn id="45" presetID="34" presetClass="emph" presetSubtype="0" fill="hold" nodeType="withEffect">
                                  <p:stCondLst>
                                    <p:cond delay="0"/>
                                  </p:stCondLst>
                                  <p:iterate type="lt">
                                    <p:tmPct val="10000"/>
                                  </p:iterate>
                                  <p:childTnLst>
                                    <p:animMotion origin="layout" path="M 0.0 0.0 L 0.0 -0.07213" pathEditMode="relative" ptsTypes="">
                                      <p:cBhvr>
                                        <p:cTn id="46" dur="250" accel="50000" decel="50000" autoRev="1" fill="hold">
                                          <p:stCondLst>
                                            <p:cond delay="0"/>
                                          </p:stCondLst>
                                        </p:cTn>
                                        <p:tgtEl>
                                          <p:spTgt spid="3">
                                            <p:txEl>
                                              <p:pRg st="6" end="6"/>
                                            </p:txEl>
                                          </p:spTgt>
                                        </p:tgtEl>
                                        <p:attrNameLst>
                                          <p:attrName>ppt_x</p:attrName>
                                          <p:attrName>ppt_y</p:attrName>
                                        </p:attrNameLst>
                                      </p:cBhvr>
                                    </p:animMotion>
                                    <p:animRot by="1500000">
                                      <p:cBhvr>
                                        <p:cTn id="47" dur="125" fill="hold">
                                          <p:stCondLst>
                                            <p:cond delay="0"/>
                                          </p:stCondLst>
                                        </p:cTn>
                                        <p:tgtEl>
                                          <p:spTgt spid="3">
                                            <p:txEl>
                                              <p:pRg st="6" end="6"/>
                                            </p:txEl>
                                          </p:spTgt>
                                        </p:tgtEl>
                                        <p:attrNameLst>
                                          <p:attrName>r</p:attrName>
                                        </p:attrNameLst>
                                      </p:cBhvr>
                                    </p:animRot>
                                    <p:animRot by="-1500000">
                                      <p:cBhvr>
                                        <p:cTn id="48" dur="125" fill="hold">
                                          <p:stCondLst>
                                            <p:cond delay="125"/>
                                          </p:stCondLst>
                                        </p:cTn>
                                        <p:tgtEl>
                                          <p:spTgt spid="3">
                                            <p:txEl>
                                              <p:pRg st="6" end="6"/>
                                            </p:txEl>
                                          </p:spTgt>
                                        </p:tgtEl>
                                        <p:attrNameLst>
                                          <p:attrName>r</p:attrName>
                                        </p:attrNameLst>
                                      </p:cBhvr>
                                    </p:animRot>
                                    <p:animRot by="-1500000">
                                      <p:cBhvr>
                                        <p:cTn id="49" dur="125" fill="hold">
                                          <p:stCondLst>
                                            <p:cond delay="250"/>
                                          </p:stCondLst>
                                        </p:cTn>
                                        <p:tgtEl>
                                          <p:spTgt spid="3">
                                            <p:txEl>
                                              <p:pRg st="6" end="6"/>
                                            </p:txEl>
                                          </p:spTgt>
                                        </p:tgtEl>
                                        <p:attrNameLst>
                                          <p:attrName>r</p:attrName>
                                        </p:attrNameLst>
                                      </p:cBhvr>
                                    </p:animRot>
                                    <p:animRot by="1500000">
                                      <p:cBhvr>
                                        <p:cTn id="50" dur="125" fill="hold">
                                          <p:stCondLst>
                                            <p:cond delay="375"/>
                                          </p:stCondLst>
                                        </p:cTn>
                                        <p:tgtEl>
                                          <p:spTgt spid="3">
                                            <p:txEl>
                                              <p:pRg st="6" end="6"/>
                                            </p:txEl>
                                          </p:spTgt>
                                        </p:tgtEl>
                                        <p:attrNameLst>
                                          <p:attrName>r</p:attrName>
                                        </p:attrNameLst>
                                      </p:cBhvr>
                                    </p:animRot>
                                  </p:childTnLst>
                                </p:cTn>
                              </p:par>
                              <p:par>
                                <p:cTn id="51" presetID="34" presetClass="emph" presetSubtype="0" fill="hold" nodeType="withEffect">
                                  <p:stCondLst>
                                    <p:cond delay="0"/>
                                  </p:stCondLst>
                                  <p:iterate type="lt">
                                    <p:tmPct val="10000"/>
                                  </p:iterate>
                                  <p:childTnLst>
                                    <p:animMotion origin="layout" path="M 0.0 0.0 L 0.0 -0.07213" pathEditMode="relative" ptsTypes="">
                                      <p:cBhvr>
                                        <p:cTn id="52" dur="250" accel="50000" decel="50000" autoRev="1" fill="hold">
                                          <p:stCondLst>
                                            <p:cond delay="0"/>
                                          </p:stCondLst>
                                        </p:cTn>
                                        <p:tgtEl>
                                          <p:spTgt spid="3">
                                            <p:txEl>
                                              <p:pRg st="7" end="7"/>
                                            </p:txEl>
                                          </p:spTgt>
                                        </p:tgtEl>
                                        <p:attrNameLst>
                                          <p:attrName>ppt_x</p:attrName>
                                          <p:attrName>ppt_y</p:attrName>
                                        </p:attrNameLst>
                                      </p:cBhvr>
                                    </p:animMotion>
                                    <p:animRot by="1500000">
                                      <p:cBhvr>
                                        <p:cTn id="53" dur="125" fill="hold">
                                          <p:stCondLst>
                                            <p:cond delay="0"/>
                                          </p:stCondLst>
                                        </p:cTn>
                                        <p:tgtEl>
                                          <p:spTgt spid="3">
                                            <p:txEl>
                                              <p:pRg st="7" end="7"/>
                                            </p:txEl>
                                          </p:spTgt>
                                        </p:tgtEl>
                                        <p:attrNameLst>
                                          <p:attrName>r</p:attrName>
                                        </p:attrNameLst>
                                      </p:cBhvr>
                                    </p:animRot>
                                    <p:animRot by="-1500000">
                                      <p:cBhvr>
                                        <p:cTn id="54" dur="125" fill="hold">
                                          <p:stCondLst>
                                            <p:cond delay="125"/>
                                          </p:stCondLst>
                                        </p:cTn>
                                        <p:tgtEl>
                                          <p:spTgt spid="3">
                                            <p:txEl>
                                              <p:pRg st="7" end="7"/>
                                            </p:txEl>
                                          </p:spTgt>
                                        </p:tgtEl>
                                        <p:attrNameLst>
                                          <p:attrName>r</p:attrName>
                                        </p:attrNameLst>
                                      </p:cBhvr>
                                    </p:animRot>
                                    <p:animRot by="-1500000">
                                      <p:cBhvr>
                                        <p:cTn id="55" dur="125" fill="hold">
                                          <p:stCondLst>
                                            <p:cond delay="250"/>
                                          </p:stCondLst>
                                        </p:cTn>
                                        <p:tgtEl>
                                          <p:spTgt spid="3">
                                            <p:txEl>
                                              <p:pRg st="7" end="7"/>
                                            </p:txEl>
                                          </p:spTgt>
                                        </p:tgtEl>
                                        <p:attrNameLst>
                                          <p:attrName>r</p:attrName>
                                        </p:attrNameLst>
                                      </p:cBhvr>
                                    </p:animRot>
                                    <p:animRot by="1500000">
                                      <p:cBhvr>
                                        <p:cTn id="56" dur="125" fill="hold">
                                          <p:stCondLst>
                                            <p:cond delay="375"/>
                                          </p:stCondLst>
                                        </p:cTn>
                                        <p:tgtEl>
                                          <p:spTgt spid="3">
                                            <p:txEl>
                                              <p:pRg st="7" end="7"/>
                                            </p:txEl>
                                          </p:spTgt>
                                        </p:tgtEl>
                                        <p:attrNameLst>
                                          <p:attrName>r</p:attrName>
                                        </p:attrNameLst>
                                      </p:cBhvr>
                                    </p:animRot>
                                  </p:childTnLst>
                                </p:cTn>
                              </p:par>
                              <p:par>
                                <p:cTn id="57" presetID="34" presetClass="emph" presetSubtype="0" fill="hold" nodeType="withEffect">
                                  <p:stCondLst>
                                    <p:cond delay="0"/>
                                  </p:stCondLst>
                                  <p:iterate type="lt">
                                    <p:tmPct val="10000"/>
                                  </p:iterate>
                                  <p:childTnLst>
                                    <p:animMotion origin="layout" path="M 0.0 0.0 L 0.0 -0.07213" pathEditMode="relative" ptsTypes="">
                                      <p:cBhvr>
                                        <p:cTn id="58" dur="250" accel="50000" decel="50000" autoRev="1" fill="hold">
                                          <p:stCondLst>
                                            <p:cond delay="0"/>
                                          </p:stCondLst>
                                        </p:cTn>
                                        <p:tgtEl>
                                          <p:spTgt spid="3">
                                            <p:txEl>
                                              <p:pRg st="8" end="8"/>
                                            </p:txEl>
                                          </p:spTgt>
                                        </p:tgtEl>
                                        <p:attrNameLst>
                                          <p:attrName>ppt_x</p:attrName>
                                          <p:attrName>ppt_y</p:attrName>
                                        </p:attrNameLst>
                                      </p:cBhvr>
                                    </p:animMotion>
                                    <p:animRot by="1500000">
                                      <p:cBhvr>
                                        <p:cTn id="59" dur="125" fill="hold">
                                          <p:stCondLst>
                                            <p:cond delay="0"/>
                                          </p:stCondLst>
                                        </p:cTn>
                                        <p:tgtEl>
                                          <p:spTgt spid="3">
                                            <p:txEl>
                                              <p:pRg st="8" end="8"/>
                                            </p:txEl>
                                          </p:spTgt>
                                        </p:tgtEl>
                                        <p:attrNameLst>
                                          <p:attrName>r</p:attrName>
                                        </p:attrNameLst>
                                      </p:cBhvr>
                                    </p:animRot>
                                    <p:animRot by="-1500000">
                                      <p:cBhvr>
                                        <p:cTn id="60" dur="125" fill="hold">
                                          <p:stCondLst>
                                            <p:cond delay="125"/>
                                          </p:stCondLst>
                                        </p:cTn>
                                        <p:tgtEl>
                                          <p:spTgt spid="3">
                                            <p:txEl>
                                              <p:pRg st="8" end="8"/>
                                            </p:txEl>
                                          </p:spTgt>
                                        </p:tgtEl>
                                        <p:attrNameLst>
                                          <p:attrName>r</p:attrName>
                                        </p:attrNameLst>
                                      </p:cBhvr>
                                    </p:animRot>
                                    <p:animRot by="-1500000">
                                      <p:cBhvr>
                                        <p:cTn id="61" dur="125" fill="hold">
                                          <p:stCondLst>
                                            <p:cond delay="250"/>
                                          </p:stCondLst>
                                        </p:cTn>
                                        <p:tgtEl>
                                          <p:spTgt spid="3">
                                            <p:txEl>
                                              <p:pRg st="8" end="8"/>
                                            </p:txEl>
                                          </p:spTgt>
                                        </p:tgtEl>
                                        <p:attrNameLst>
                                          <p:attrName>r</p:attrName>
                                        </p:attrNameLst>
                                      </p:cBhvr>
                                    </p:animRot>
                                    <p:animRot by="1500000">
                                      <p:cBhvr>
                                        <p:cTn id="62" dur="125" fill="hold">
                                          <p:stCondLst>
                                            <p:cond delay="375"/>
                                          </p:stCondLst>
                                        </p:cTn>
                                        <p:tgtEl>
                                          <p:spTgt spid="3">
                                            <p:txEl>
                                              <p:pRg st="8" end="8"/>
                                            </p:txEl>
                                          </p:spTgt>
                                        </p:tgtEl>
                                        <p:attrNameLst>
                                          <p:attrName>r</p:attrName>
                                        </p:attrNameLst>
                                      </p:cBhvr>
                                    </p:animRot>
                                  </p:childTnLst>
                                </p:cTn>
                              </p:par>
                              <p:par>
                                <p:cTn id="63" presetID="34" presetClass="emph" presetSubtype="0" fill="hold" nodeType="withEffect">
                                  <p:stCondLst>
                                    <p:cond delay="0"/>
                                  </p:stCondLst>
                                  <p:iterate type="lt">
                                    <p:tmPct val="10000"/>
                                  </p:iterate>
                                  <p:childTnLst>
                                    <p:animMotion origin="layout" path="M 0.0 0.0 L 0.0 -0.07213" pathEditMode="relative" ptsTypes="">
                                      <p:cBhvr>
                                        <p:cTn id="64" dur="250" accel="50000" decel="50000" autoRev="1" fill="hold">
                                          <p:stCondLst>
                                            <p:cond delay="0"/>
                                          </p:stCondLst>
                                        </p:cTn>
                                        <p:tgtEl>
                                          <p:spTgt spid="3">
                                            <p:txEl>
                                              <p:pRg st="9" end="9"/>
                                            </p:txEl>
                                          </p:spTgt>
                                        </p:tgtEl>
                                        <p:attrNameLst>
                                          <p:attrName>ppt_x</p:attrName>
                                          <p:attrName>ppt_y</p:attrName>
                                        </p:attrNameLst>
                                      </p:cBhvr>
                                    </p:animMotion>
                                    <p:animRot by="1500000">
                                      <p:cBhvr>
                                        <p:cTn id="65" dur="125" fill="hold">
                                          <p:stCondLst>
                                            <p:cond delay="0"/>
                                          </p:stCondLst>
                                        </p:cTn>
                                        <p:tgtEl>
                                          <p:spTgt spid="3">
                                            <p:txEl>
                                              <p:pRg st="9" end="9"/>
                                            </p:txEl>
                                          </p:spTgt>
                                        </p:tgtEl>
                                        <p:attrNameLst>
                                          <p:attrName>r</p:attrName>
                                        </p:attrNameLst>
                                      </p:cBhvr>
                                    </p:animRot>
                                    <p:animRot by="-1500000">
                                      <p:cBhvr>
                                        <p:cTn id="66" dur="125" fill="hold">
                                          <p:stCondLst>
                                            <p:cond delay="125"/>
                                          </p:stCondLst>
                                        </p:cTn>
                                        <p:tgtEl>
                                          <p:spTgt spid="3">
                                            <p:txEl>
                                              <p:pRg st="9" end="9"/>
                                            </p:txEl>
                                          </p:spTgt>
                                        </p:tgtEl>
                                        <p:attrNameLst>
                                          <p:attrName>r</p:attrName>
                                        </p:attrNameLst>
                                      </p:cBhvr>
                                    </p:animRot>
                                    <p:animRot by="-1500000">
                                      <p:cBhvr>
                                        <p:cTn id="67" dur="125" fill="hold">
                                          <p:stCondLst>
                                            <p:cond delay="250"/>
                                          </p:stCondLst>
                                        </p:cTn>
                                        <p:tgtEl>
                                          <p:spTgt spid="3">
                                            <p:txEl>
                                              <p:pRg st="9" end="9"/>
                                            </p:txEl>
                                          </p:spTgt>
                                        </p:tgtEl>
                                        <p:attrNameLst>
                                          <p:attrName>r</p:attrName>
                                        </p:attrNameLst>
                                      </p:cBhvr>
                                    </p:animRot>
                                    <p:animRot by="1500000">
                                      <p:cBhvr>
                                        <p:cTn id="68" dur="125" fill="hold">
                                          <p:stCondLst>
                                            <p:cond delay="375"/>
                                          </p:stCondLst>
                                        </p:cTn>
                                        <p:tgtEl>
                                          <p:spTgt spid="3">
                                            <p:txEl>
                                              <p:pRg st="9" end="9"/>
                                            </p:txEl>
                                          </p:spTgt>
                                        </p:tgtEl>
                                        <p:attrNameLst>
                                          <p:attrName>r</p:attrName>
                                        </p:attrNameLst>
                                      </p:cBhvr>
                                    </p:animRot>
                                  </p:childTnLst>
                                </p:cTn>
                              </p:par>
                              <p:par>
                                <p:cTn id="69" presetID="34" presetClass="emph" presetSubtype="0" fill="hold" nodeType="withEffect">
                                  <p:stCondLst>
                                    <p:cond delay="0"/>
                                  </p:stCondLst>
                                  <p:iterate type="lt">
                                    <p:tmPct val="10000"/>
                                  </p:iterate>
                                  <p:childTnLst>
                                    <p:animMotion origin="layout" path="M 0.0 0.0 L 0.0 -0.07213" pathEditMode="relative" ptsTypes="">
                                      <p:cBhvr>
                                        <p:cTn id="70" dur="250" accel="50000" decel="50000" autoRev="1" fill="hold">
                                          <p:stCondLst>
                                            <p:cond delay="0"/>
                                          </p:stCondLst>
                                        </p:cTn>
                                        <p:tgtEl>
                                          <p:spTgt spid="3">
                                            <p:txEl>
                                              <p:pRg st="10" end="10"/>
                                            </p:txEl>
                                          </p:spTgt>
                                        </p:tgtEl>
                                        <p:attrNameLst>
                                          <p:attrName>ppt_x</p:attrName>
                                          <p:attrName>ppt_y</p:attrName>
                                        </p:attrNameLst>
                                      </p:cBhvr>
                                    </p:animMotion>
                                    <p:animRot by="1500000">
                                      <p:cBhvr>
                                        <p:cTn id="71" dur="125" fill="hold">
                                          <p:stCondLst>
                                            <p:cond delay="0"/>
                                          </p:stCondLst>
                                        </p:cTn>
                                        <p:tgtEl>
                                          <p:spTgt spid="3">
                                            <p:txEl>
                                              <p:pRg st="10" end="10"/>
                                            </p:txEl>
                                          </p:spTgt>
                                        </p:tgtEl>
                                        <p:attrNameLst>
                                          <p:attrName>r</p:attrName>
                                        </p:attrNameLst>
                                      </p:cBhvr>
                                    </p:animRot>
                                    <p:animRot by="-1500000">
                                      <p:cBhvr>
                                        <p:cTn id="72" dur="125" fill="hold">
                                          <p:stCondLst>
                                            <p:cond delay="125"/>
                                          </p:stCondLst>
                                        </p:cTn>
                                        <p:tgtEl>
                                          <p:spTgt spid="3">
                                            <p:txEl>
                                              <p:pRg st="10" end="10"/>
                                            </p:txEl>
                                          </p:spTgt>
                                        </p:tgtEl>
                                        <p:attrNameLst>
                                          <p:attrName>r</p:attrName>
                                        </p:attrNameLst>
                                      </p:cBhvr>
                                    </p:animRot>
                                    <p:animRot by="-1500000">
                                      <p:cBhvr>
                                        <p:cTn id="73" dur="125" fill="hold">
                                          <p:stCondLst>
                                            <p:cond delay="250"/>
                                          </p:stCondLst>
                                        </p:cTn>
                                        <p:tgtEl>
                                          <p:spTgt spid="3">
                                            <p:txEl>
                                              <p:pRg st="10" end="10"/>
                                            </p:txEl>
                                          </p:spTgt>
                                        </p:tgtEl>
                                        <p:attrNameLst>
                                          <p:attrName>r</p:attrName>
                                        </p:attrNameLst>
                                      </p:cBhvr>
                                    </p:animRot>
                                    <p:animRot by="1500000">
                                      <p:cBhvr>
                                        <p:cTn id="74" dur="125" fill="hold">
                                          <p:stCondLst>
                                            <p:cond delay="375"/>
                                          </p:stCondLst>
                                        </p:cTn>
                                        <p:tgtEl>
                                          <p:spTgt spid="3">
                                            <p:txEl>
                                              <p:pRg st="10" end="10"/>
                                            </p:txEl>
                                          </p:spTgt>
                                        </p:tgtEl>
                                        <p:attrNameLst>
                                          <p:attrName>r</p:attrName>
                                        </p:attrNameLst>
                                      </p:cBhvr>
                                    </p:animRot>
                                  </p:childTnLst>
                                </p:cTn>
                              </p:par>
                              <p:par>
                                <p:cTn id="75" presetID="34" presetClass="emph" presetSubtype="0" fill="hold" nodeType="withEffect">
                                  <p:stCondLst>
                                    <p:cond delay="0"/>
                                  </p:stCondLst>
                                  <p:iterate type="lt">
                                    <p:tmPct val="10000"/>
                                  </p:iterate>
                                  <p:childTnLst>
                                    <p:animMotion origin="layout" path="M 0.0 0.0 L 0.0 -0.07213" pathEditMode="relative" ptsTypes="">
                                      <p:cBhvr>
                                        <p:cTn id="76" dur="250" accel="50000" decel="50000" autoRev="1" fill="hold">
                                          <p:stCondLst>
                                            <p:cond delay="0"/>
                                          </p:stCondLst>
                                        </p:cTn>
                                        <p:tgtEl>
                                          <p:spTgt spid="3">
                                            <p:txEl>
                                              <p:pRg st="11" end="11"/>
                                            </p:txEl>
                                          </p:spTgt>
                                        </p:tgtEl>
                                        <p:attrNameLst>
                                          <p:attrName>ppt_x</p:attrName>
                                          <p:attrName>ppt_y</p:attrName>
                                        </p:attrNameLst>
                                      </p:cBhvr>
                                    </p:animMotion>
                                    <p:animRot by="1500000">
                                      <p:cBhvr>
                                        <p:cTn id="77" dur="125" fill="hold">
                                          <p:stCondLst>
                                            <p:cond delay="0"/>
                                          </p:stCondLst>
                                        </p:cTn>
                                        <p:tgtEl>
                                          <p:spTgt spid="3">
                                            <p:txEl>
                                              <p:pRg st="11" end="11"/>
                                            </p:txEl>
                                          </p:spTgt>
                                        </p:tgtEl>
                                        <p:attrNameLst>
                                          <p:attrName>r</p:attrName>
                                        </p:attrNameLst>
                                      </p:cBhvr>
                                    </p:animRot>
                                    <p:animRot by="-1500000">
                                      <p:cBhvr>
                                        <p:cTn id="78" dur="125" fill="hold">
                                          <p:stCondLst>
                                            <p:cond delay="125"/>
                                          </p:stCondLst>
                                        </p:cTn>
                                        <p:tgtEl>
                                          <p:spTgt spid="3">
                                            <p:txEl>
                                              <p:pRg st="11" end="11"/>
                                            </p:txEl>
                                          </p:spTgt>
                                        </p:tgtEl>
                                        <p:attrNameLst>
                                          <p:attrName>r</p:attrName>
                                        </p:attrNameLst>
                                      </p:cBhvr>
                                    </p:animRot>
                                    <p:animRot by="-1500000">
                                      <p:cBhvr>
                                        <p:cTn id="79" dur="125" fill="hold">
                                          <p:stCondLst>
                                            <p:cond delay="250"/>
                                          </p:stCondLst>
                                        </p:cTn>
                                        <p:tgtEl>
                                          <p:spTgt spid="3">
                                            <p:txEl>
                                              <p:pRg st="11" end="11"/>
                                            </p:txEl>
                                          </p:spTgt>
                                        </p:tgtEl>
                                        <p:attrNameLst>
                                          <p:attrName>r</p:attrName>
                                        </p:attrNameLst>
                                      </p:cBhvr>
                                    </p:animRot>
                                    <p:animRot by="1500000">
                                      <p:cBhvr>
                                        <p:cTn id="80" dur="125" fill="hold">
                                          <p:stCondLst>
                                            <p:cond delay="375"/>
                                          </p:stCondLst>
                                        </p:cTn>
                                        <p:tgtEl>
                                          <p:spTgt spid="3">
                                            <p:txEl>
                                              <p:pRg st="11" end="11"/>
                                            </p:txEl>
                                          </p:spTgt>
                                        </p:tgtEl>
                                        <p:attrNameLst>
                                          <p:attrName>r</p:attrName>
                                        </p:attrNameLst>
                                      </p:cBhvr>
                                    </p:animRot>
                                  </p:childTnLst>
                                </p:cTn>
                              </p:par>
                              <p:par>
                                <p:cTn id="81" presetID="34" presetClass="emph" presetSubtype="0" fill="hold" nodeType="withEffect">
                                  <p:stCondLst>
                                    <p:cond delay="0"/>
                                  </p:stCondLst>
                                  <p:iterate type="lt">
                                    <p:tmPct val="10000"/>
                                  </p:iterate>
                                  <p:childTnLst>
                                    <p:animMotion origin="layout" path="M 0.0 0.0 L 0.0 -0.07213" pathEditMode="relative" ptsTypes="">
                                      <p:cBhvr>
                                        <p:cTn id="82" dur="250" accel="50000" decel="50000" autoRev="1" fill="hold">
                                          <p:stCondLst>
                                            <p:cond delay="0"/>
                                          </p:stCondLst>
                                        </p:cTn>
                                        <p:tgtEl>
                                          <p:spTgt spid="3">
                                            <p:txEl>
                                              <p:pRg st="12" end="12"/>
                                            </p:txEl>
                                          </p:spTgt>
                                        </p:tgtEl>
                                        <p:attrNameLst>
                                          <p:attrName>ppt_x</p:attrName>
                                          <p:attrName>ppt_y</p:attrName>
                                        </p:attrNameLst>
                                      </p:cBhvr>
                                    </p:animMotion>
                                    <p:animRot by="1500000">
                                      <p:cBhvr>
                                        <p:cTn id="83" dur="125" fill="hold">
                                          <p:stCondLst>
                                            <p:cond delay="0"/>
                                          </p:stCondLst>
                                        </p:cTn>
                                        <p:tgtEl>
                                          <p:spTgt spid="3">
                                            <p:txEl>
                                              <p:pRg st="12" end="12"/>
                                            </p:txEl>
                                          </p:spTgt>
                                        </p:tgtEl>
                                        <p:attrNameLst>
                                          <p:attrName>r</p:attrName>
                                        </p:attrNameLst>
                                      </p:cBhvr>
                                    </p:animRot>
                                    <p:animRot by="-1500000">
                                      <p:cBhvr>
                                        <p:cTn id="84" dur="125" fill="hold">
                                          <p:stCondLst>
                                            <p:cond delay="125"/>
                                          </p:stCondLst>
                                        </p:cTn>
                                        <p:tgtEl>
                                          <p:spTgt spid="3">
                                            <p:txEl>
                                              <p:pRg st="12" end="12"/>
                                            </p:txEl>
                                          </p:spTgt>
                                        </p:tgtEl>
                                        <p:attrNameLst>
                                          <p:attrName>r</p:attrName>
                                        </p:attrNameLst>
                                      </p:cBhvr>
                                    </p:animRot>
                                    <p:animRot by="-1500000">
                                      <p:cBhvr>
                                        <p:cTn id="85" dur="125" fill="hold">
                                          <p:stCondLst>
                                            <p:cond delay="250"/>
                                          </p:stCondLst>
                                        </p:cTn>
                                        <p:tgtEl>
                                          <p:spTgt spid="3">
                                            <p:txEl>
                                              <p:pRg st="12" end="12"/>
                                            </p:txEl>
                                          </p:spTgt>
                                        </p:tgtEl>
                                        <p:attrNameLst>
                                          <p:attrName>r</p:attrName>
                                        </p:attrNameLst>
                                      </p:cBhvr>
                                    </p:animRot>
                                    <p:animRot by="1500000">
                                      <p:cBhvr>
                                        <p:cTn id="86" dur="125" fill="hold">
                                          <p:stCondLst>
                                            <p:cond delay="375"/>
                                          </p:stCondLst>
                                        </p:cTn>
                                        <p:tgtEl>
                                          <p:spTgt spid="3">
                                            <p:txEl>
                                              <p:pRg st="12" end="12"/>
                                            </p:txEl>
                                          </p:spTgt>
                                        </p:tgtEl>
                                        <p:attrNameLst>
                                          <p:attrName>r</p:attrName>
                                        </p:attrNameLst>
                                      </p:cBhvr>
                                    </p:animRot>
                                  </p:childTnLst>
                                </p:cTn>
                              </p:par>
                              <p:par>
                                <p:cTn id="87" presetID="34" presetClass="emph" presetSubtype="0" fill="hold" nodeType="withEffect">
                                  <p:stCondLst>
                                    <p:cond delay="0"/>
                                  </p:stCondLst>
                                  <p:iterate type="lt">
                                    <p:tmPct val="10000"/>
                                  </p:iterate>
                                  <p:childTnLst>
                                    <p:animMotion origin="layout" path="M 0.0 0.0 L 0.0 -0.07213" pathEditMode="relative" ptsTypes="">
                                      <p:cBhvr>
                                        <p:cTn id="88" dur="250" accel="50000" decel="50000" autoRev="1" fill="hold">
                                          <p:stCondLst>
                                            <p:cond delay="0"/>
                                          </p:stCondLst>
                                        </p:cTn>
                                        <p:tgtEl>
                                          <p:spTgt spid="3">
                                            <p:txEl>
                                              <p:pRg st="13" end="13"/>
                                            </p:txEl>
                                          </p:spTgt>
                                        </p:tgtEl>
                                        <p:attrNameLst>
                                          <p:attrName>ppt_x</p:attrName>
                                          <p:attrName>ppt_y</p:attrName>
                                        </p:attrNameLst>
                                      </p:cBhvr>
                                    </p:animMotion>
                                    <p:animRot by="1500000">
                                      <p:cBhvr>
                                        <p:cTn id="89" dur="125" fill="hold">
                                          <p:stCondLst>
                                            <p:cond delay="0"/>
                                          </p:stCondLst>
                                        </p:cTn>
                                        <p:tgtEl>
                                          <p:spTgt spid="3">
                                            <p:txEl>
                                              <p:pRg st="13" end="13"/>
                                            </p:txEl>
                                          </p:spTgt>
                                        </p:tgtEl>
                                        <p:attrNameLst>
                                          <p:attrName>r</p:attrName>
                                        </p:attrNameLst>
                                      </p:cBhvr>
                                    </p:animRot>
                                    <p:animRot by="-1500000">
                                      <p:cBhvr>
                                        <p:cTn id="90" dur="125" fill="hold">
                                          <p:stCondLst>
                                            <p:cond delay="125"/>
                                          </p:stCondLst>
                                        </p:cTn>
                                        <p:tgtEl>
                                          <p:spTgt spid="3">
                                            <p:txEl>
                                              <p:pRg st="13" end="13"/>
                                            </p:txEl>
                                          </p:spTgt>
                                        </p:tgtEl>
                                        <p:attrNameLst>
                                          <p:attrName>r</p:attrName>
                                        </p:attrNameLst>
                                      </p:cBhvr>
                                    </p:animRot>
                                    <p:animRot by="-1500000">
                                      <p:cBhvr>
                                        <p:cTn id="91" dur="125" fill="hold">
                                          <p:stCondLst>
                                            <p:cond delay="250"/>
                                          </p:stCondLst>
                                        </p:cTn>
                                        <p:tgtEl>
                                          <p:spTgt spid="3">
                                            <p:txEl>
                                              <p:pRg st="13" end="13"/>
                                            </p:txEl>
                                          </p:spTgt>
                                        </p:tgtEl>
                                        <p:attrNameLst>
                                          <p:attrName>r</p:attrName>
                                        </p:attrNameLst>
                                      </p:cBhvr>
                                    </p:animRot>
                                    <p:animRot by="1500000">
                                      <p:cBhvr>
                                        <p:cTn id="92" dur="125" fill="hold">
                                          <p:stCondLst>
                                            <p:cond delay="375"/>
                                          </p:stCondLst>
                                        </p:cTn>
                                        <p:tgtEl>
                                          <p:spTgt spid="3">
                                            <p:txEl>
                                              <p:pRg st="13" end="13"/>
                                            </p:txEl>
                                          </p:spTgt>
                                        </p:tgtEl>
                                        <p:attrNameLst>
                                          <p:attrName>r</p:attrName>
                                        </p:attrNameLst>
                                      </p:cBhvr>
                                    </p:animRot>
                                  </p:childTnLst>
                                </p:cTn>
                              </p:par>
                              <p:par>
                                <p:cTn id="93" presetID="34" presetClass="emph" presetSubtype="0" fill="hold" nodeType="withEffect">
                                  <p:stCondLst>
                                    <p:cond delay="0"/>
                                  </p:stCondLst>
                                  <p:iterate type="lt">
                                    <p:tmPct val="10000"/>
                                  </p:iterate>
                                  <p:childTnLst>
                                    <p:animMotion origin="layout" path="M 0.0 0.0 L 0.0 -0.07213" pathEditMode="relative" ptsTypes="">
                                      <p:cBhvr>
                                        <p:cTn id="94" dur="250" accel="50000" decel="50000" autoRev="1" fill="hold">
                                          <p:stCondLst>
                                            <p:cond delay="0"/>
                                          </p:stCondLst>
                                        </p:cTn>
                                        <p:tgtEl>
                                          <p:spTgt spid="3">
                                            <p:txEl>
                                              <p:pRg st="14" end="14"/>
                                            </p:txEl>
                                          </p:spTgt>
                                        </p:tgtEl>
                                        <p:attrNameLst>
                                          <p:attrName>ppt_x</p:attrName>
                                          <p:attrName>ppt_y</p:attrName>
                                        </p:attrNameLst>
                                      </p:cBhvr>
                                    </p:animMotion>
                                    <p:animRot by="1500000">
                                      <p:cBhvr>
                                        <p:cTn id="95" dur="125" fill="hold">
                                          <p:stCondLst>
                                            <p:cond delay="0"/>
                                          </p:stCondLst>
                                        </p:cTn>
                                        <p:tgtEl>
                                          <p:spTgt spid="3">
                                            <p:txEl>
                                              <p:pRg st="14" end="14"/>
                                            </p:txEl>
                                          </p:spTgt>
                                        </p:tgtEl>
                                        <p:attrNameLst>
                                          <p:attrName>r</p:attrName>
                                        </p:attrNameLst>
                                      </p:cBhvr>
                                    </p:animRot>
                                    <p:animRot by="-1500000">
                                      <p:cBhvr>
                                        <p:cTn id="96" dur="125" fill="hold">
                                          <p:stCondLst>
                                            <p:cond delay="125"/>
                                          </p:stCondLst>
                                        </p:cTn>
                                        <p:tgtEl>
                                          <p:spTgt spid="3">
                                            <p:txEl>
                                              <p:pRg st="14" end="14"/>
                                            </p:txEl>
                                          </p:spTgt>
                                        </p:tgtEl>
                                        <p:attrNameLst>
                                          <p:attrName>r</p:attrName>
                                        </p:attrNameLst>
                                      </p:cBhvr>
                                    </p:animRot>
                                    <p:animRot by="-1500000">
                                      <p:cBhvr>
                                        <p:cTn id="97" dur="125" fill="hold">
                                          <p:stCondLst>
                                            <p:cond delay="250"/>
                                          </p:stCondLst>
                                        </p:cTn>
                                        <p:tgtEl>
                                          <p:spTgt spid="3">
                                            <p:txEl>
                                              <p:pRg st="14" end="14"/>
                                            </p:txEl>
                                          </p:spTgt>
                                        </p:tgtEl>
                                        <p:attrNameLst>
                                          <p:attrName>r</p:attrName>
                                        </p:attrNameLst>
                                      </p:cBhvr>
                                    </p:animRot>
                                    <p:animRot by="1500000">
                                      <p:cBhvr>
                                        <p:cTn id="98" dur="125" fill="hold">
                                          <p:stCondLst>
                                            <p:cond delay="375"/>
                                          </p:stCondLst>
                                        </p:cTn>
                                        <p:tgtEl>
                                          <p:spTgt spid="3">
                                            <p:txEl>
                                              <p:pRg st="14" end="14"/>
                                            </p:txEl>
                                          </p:spTgt>
                                        </p:tgtEl>
                                        <p:attrNameLst>
                                          <p:attrName>r</p:attrName>
                                        </p:attrNameLst>
                                      </p:cBhvr>
                                    </p:animRot>
                                  </p:childTnLst>
                                </p:cTn>
                              </p:par>
                              <p:par>
                                <p:cTn id="99" presetID="34" presetClass="emph" presetSubtype="0" fill="hold" nodeType="withEffect">
                                  <p:stCondLst>
                                    <p:cond delay="0"/>
                                  </p:stCondLst>
                                  <p:iterate type="lt">
                                    <p:tmPct val="10000"/>
                                  </p:iterate>
                                  <p:childTnLst>
                                    <p:animMotion origin="layout" path="M 0.0 0.0 L 0.0 -0.07213" pathEditMode="relative" ptsTypes="">
                                      <p:cBhvr>
                                        <p:cTn id="100" dur="250" accel="50000" decel="50000" autoRev="1" fill="hold">
                                          <p:stCondLst>
                                            <p:cond delay="0"/>
                                          </p:stCondLst>
                                        </p:cTn>
                                        <p:tgtEl>
                                          <p:spTgt spid="3">
                                            <p:txEl>
                                              <p:pRg st="15" end="15"/>
                                            </p:txEl>
                                          </p:spTgt>
                                        </p:tgtEl>
                                        <p:attrNameLst>
                                          <p:attrName>ppt_x</p:attrName>
                                          <p:attrName>ppt_y</p:attrName>
                                        </p:attrNameLst>
                                      </p:cBhvr>
                                    </p:animMotion>
                                    <p:animRot by="1500000">
                                      <p:cBhvr>
                                        <p:cTn id="101" dur="125" fill="hold">
                                          <p:stCondLst>
                                            <p:cond delay="0"/>
                                          </p:stCondLst>
                                        </p:cTn>
                                        <p:tgtEl>
                                          <p:spTgt spid="3">
                                            <p:txEl>
                                              <p:pRg st="15" end="15"/>
                                            </p:txEl>
                                          </p:spTgt>
                                        </p:tgtEl>
                                        <p:attrNameLst>
                                          <p:attrName>r</p:attrName>
                                        </p:attrNameLst>
                                      </p:cBhvr>
                                    </p:animRot>
                                    <p:animRot by="-1500000">
                                      <p:cBhvr>
                                        <p:cTn id="102" dur="125" fill="hold">
                                          <p:stCondLst>
                                            <p:cond delay="125"/>
                                          </p:stCondLst>
                                        </p:cTn>
                                        <p:tgtEl>
                                          <p:spTgt spid="3">
                                            <p:txEl>
                                              <p:pRg st="15" end="15"/>
                                            </p:txEl>
                                          </p:spTgt>
                                        </p:tgtEl>
                                        <p:attrNameLst>
                                          <p:attrName>r</p:attrName>
                                        </p:attrNameLst>
                                      </p:cBhvr>
                                    </p:animRot>
                                    <p:animRot by="-1500000">
                                      <p:cBhvr>
                                        <p:cTn id="103" dur="125" fill="hold">
                                          <p:stCondLst>
                                            <p:cond delay="250"/>
                                          </p:stCondLst>
                                        </p:cTn>
                                        <p:tgtEl>
                                          <p:spTgt spid="3">
                                            <p:txEl>
                                              <p:pRg st="15" end="15"/>
                                            </p:txEl>
                                          </p:spTgt>
                                        </p:tgtEl>
                                        <p:attrNameLst>
                                          <p:attrName>r</p:attrName>
                                        </p:attrNameLst>
                                      </p:cBhvr>
                                    </p:animRot>
                                    <p:animRot by="1500000">
                                      <p:cBhvr>
                                        <p:cTn id="104" dur="125" fill="hold">
                                          <p:stCondLst>
                                            <p:cond delay="375"/>
                                          </p:stCondLst>
                                        </p:cTn>
                                        <p:tgtEl>
                                          <p:spTgt spid="3">
                                            <p:txEl>
                                              <p:pRg st="15" end="15"/>
                                            </p:txEl>
                                          </p:spTgt>
                                        </p:tgtEl>
                                        <p:attrNameLst>
                                          <p:attrName>r</p:attrName>
                                        </p:attrNameLst>
                                      </p:cBhvr>
                                    </p:animRot>
                                  </p:childTnLst>
                                </p:cTn>
                              </p:par>
                              <p:par>
                                <p:cTn id="105" presetID="34" presetClass="emph" presetSubtype="0" fill="hold" nodeType="withEffect">
                                  <p:stCondLst>
                                    <p:cond delay="0"/>
                                  </p:stCondLst>
                                  <p:iterate type="lt">
                                    <p:tmPct val="10000"/>
                                  </p:iterate>
                                  <p:childTnLst>
                                    <p:animMotion origin="layout" path="M 0.0 0.0 L 0.0 -0.07213" pathEditMode="relative" ptsTypes="">
                                      <p:cBhvr>
                                        <p:cTn id="106" dur="250" accel="50000" decel="50000" autoRev="1" fill="hold">
                                          <p:stCondLst>
                                            <p:cond delay="0"/>
                                          </p:stCondLst>
                                        </p:cTn>
                                        <p:tgtEl>
                                          <p:spTgt spid="3">
                                            <p:txEl>
                                              <p:pRg st="16" end="16"/>
                                            </p:txEl>
                                          </p:spTgt>
                                        </p:tgtEl>
                                        <p:attrNameLst>
                                          <p:attrName>ppt_x</p:attrName>
                                          <p:attrName>ppt_y</p:attrName>
                                        </p:attrNameLst>
                                      </p:cBhvr>
                                    </p:animMotion>
                                    <p:animRot by="1500000">
                                      <p:cBhvr>
                                        <p:cTn id="107" dur="125" fill="hold">
                                          <p:stCondLst>
                                            <p:cond delay="0"/>
                                          </p:stCondLst>
                                        </p:cTn>
                                        <p:tgtEl>
                                          <p:spTgt spid="3">
                                            <p:txEl>
                                              <p:pRg st="16" end="16"/>
                                            </p:txEl>
                                          </p:spTgt>
                                        </p:tgtEl>
                                        <p:attrNameLst>
                                          <p:attrName>r</p:attrName>
                                        </p:attrNameLst>
                                      </p:cBhvr>
                                    </p:animRot>
                                    <p:animRot by="-1500000">
                                      <p:cBhvr>
                                        <p:cTn id="108" dur="125" fill="hold">
                                          <p:stCondLst>
                                            <p:cond delay="125"/>
                                          </p:stCondLst>
                                        </p:cTn>
                                        <p:tgtEl>
                                          <p:spTgt spid="3">
                                            <p:txEl>
                                              <p:pRg st="16" end="16"/>
                                            </p:txEl>
                                          </p:spTgt>
                                        </p:tgtEl>
                                        <p:attrNameLst>
                                          <p:attrName>r</p:attrName>
                                        </p:attrNameLst>
                                      </p:cBhvr>
                                    </p:animRot>
                                    <p:animRot by="-1500000">
                                      <p:cBhvr>
                                        <p:cTn id="109" dur="125" fill="hold">
                                          <p:stCondLst>
                                            <p:cond delay="250"/>
                                          </p:stCondLst>
                                        </p:cTn>
                                        <p:tgtEl>
                                          <p:spTgt spid="3">
                                            <p:txEl>
                                              <p:pRg st="16" end="16"/>
                                            </p:txEl>
                                          </p:spTgt>
                                        </p:tgtEl>
                                        <p:attrNameLst>
                                          <p:attrName>r</p:attrName>
                                        </p:attrNameLst>
                                      </p:cBhvr>
                                    </p:animRot>
                                    <p:animRot by="1500000">
                                      <p:cBhvr>
                                        <p:cTn id="110" dur="125" fill="hold">
                                          <p:stCondLst>
                                            <p:cond delay="375"/>
                                          </p:stCondLst>
                                        </p:cTn>
                                        <p:tgtEl>
                                          <p:spTgt spid="3">
                                            <p:txEl>
                                              <p:pRg st="16" end="16"/>
                                            </p:txEl>
                                          </p:spTgt>
                                        </p:tgtEl>
                                        <p:attrNameLst>
                                          <p:attrName>r</p:attrName>
                                        </p:attrNameLst>
                                      </p:cBhvr>
                                    </p:animRot>
                                  </p:childTnLst>
                                </p:cTn>
                              </p:par>
                              <p:par>
                                <p:cTn id="111" presetID="34" presetClass="emph" presetSubtype="0" fill="hold" nodeType="withEffect">
                                  <p:stCondLst>
                                    <p:cond delay="0"/>
                                  </p:stCondLst>
                                  <p:iterate type="lt">
                                    <p:tmPct val="10000"/>
                                  </p:iterate>
                                  <p:childTnLst>
                                    <p:animMotion origin="layout" path="M 0.0 0.0 L 0.0 -0.07213" pathEditMode="relative" ptsTypes="">
                                      <p:cBhvr>
                                        <p:cTn id="112" dur="250" accel="50000" decel="50000" autoRev="1" fill="hold">
                                          <p:stCondLst>
                                            <p:cond delay="0"/>
                                          </p:stCondLst>
                                        </p:cTn>
                                        <p:tgtEl>
                                          <p:spTgt spid="3">
                                            <p:txEl>
                                              <p:pRg st="17" end="17"/>
                                            </p:txEl>
                                          </p:spTgt>
                                        </p:tgtEl>
                                        <p:attrNameLst>
                                          <p:attrName>ppt_x</p:attrName>
                                          <p:attrName>ppt_y</p:attrName>
                                        </p:attrNameLst>
                                      </p:cBhvr>
                                    </p:animMotion>
                                    <p:animRot by="1500000">
                                      <p:cBhvr>
                                        <p:cTn id="113" dur="125" fill="hold">
                                          <p:stCondLst>
                                            <p:cond delay="0"/>
                                          </p:stCondLst>
                                        </p:cTn>
                                        <p:tgtEl>
                                          <p:spTgt spid="3">
                                            <p:txEl>
                                              <p:pRg st="17" end="17"/>
                                            </p:txEl>
                                          </p:spTgt>
                                        </p:tgtEl>
                                        <p:attrNameLst>
                                          <p:attrName>r</p:attrName>
                                        </p:attrNameLst>
                                      </p:cBhvr>
                                    </p:animRot>
                                    <p:animRot by="-1500000">
                                      <p:cBhvr>
                                        <p:cTn id="114" dur="125" fill="hold">
                                          <p:stCondLst>
                                            <p:cond delay="125"/>
                                          </p:stCondLst>
                                        </p:cTn>
                                        <p:tgtEl>
                                          <p:spTgt spid="3">
                                            <p:txEl>
                                              <p:pRg st="17" end="17"/>
                                            </p:txEl>
                                          </p:spTgt>
                                        </p:tgtEl>
                                        <p:attrNameLst>
                                          <p:attrName>r</p:attrName>
                                        </p:attrNameLst>
                                      </p:cBhvr>
                                    </p:animRot>
                                    <p:animRot by="-1500000">
                                      <p:cBhvr>
                                        <p:cTn id="115" dur="125" fill="hold">
                                          <p:stCondLst>
                                            <p:cond delay="250"/>
                                          </p:stCondLst>
                                        </p:cTn>
                                        <p:tgtEl>
                                          <p:spTgt spid="3">
                                            <p:txEl>
                                              <p:pRg st="17" end="17"/>
                                            </p:txEl>
                                          </p:spTgt>
                                        </p:tgtEl>
                                        <p:attrNameLst>
                                          <p:attrName>r</p:attrName>
                                        </p:attrNameLst>
                                      </p:cBhvr>
                                    </p:animRot>
                                    <p:animRot by="1500000">
                                      <p:cBhvr>
                                        <p:cTn id="116" dur="125" fill="hold">
                                          <p:stCondLst>
                                            <p:cond delay="375"/>
                                          </p:stCondLst>
                                        </p:cTn>
                                        <p:tgtEl>
                                          <p:spTgt spid="3">
                                            <p:txEl>
                                              <p:pRg st="17" end="17"/>
                                            </p:txEl>
                                          </p:spTgt>
                                        </p:tgtEl>
                                        <p:attrNameLst>
                                          <p:attrName>r</p:attrName>
                                        </p:attrNameLst>
                                      </p:cBhvr>
                                    </p:animRot>
                                  </p:childTnLst>
                                </p:cTn>
                              </p:par>
                              <p:par>
                                <p:cTn id="117" presetID="34" presetClass="emph" presetSubtype="0" fill="hold" nodeType="withEffect">
                                  <p:stCondLst>
                                    <p:cond delay="0"/>
                                  </p:stCondLst>
                                  <p:iterate type="lt">
                                    <p:tmPct val="10000"/>
                                  </p:iterate>
                                  <p:childTnLst>
                                    <p:animMotion origin="layout" path="M 0.0 0.0 L 0.0 -0.07213" pathEditMode="relative" ptsTypes="">
                                      <p:cBhvr>
                                        <p:cTn id="118" dur="250" accel="50000" decel="50000" autoRev="1" fill="hold">
                                          <p:stCondLst>
                                            <p:cond delay="0"/>
                                          </p:stCondLst>
                                        </p:cTn>
                                        <p:tgtEl>
                                          <p:spTgt spid="3">
                                            <p:txEl>
                                              <p:pRg st="18" end="18"/>
                                            </p:txEl>
                                          </p:spTgt>
                                        </p:tgtEl>
                                        <p:attrNameLst>
                                          <p:attrName>ppt_x</p:attrName>
                                          <p:attrName>ppt_y</p:attrName>
                                        </p:attrNameLst>
                                      </p:cBhvr>
                                    </p:animMotion>
                                    <p:animRot by="1500000">
                                      <p:cBhvr>
                                        <p:cTn id="119" dur="125" fill="hold">
                                          <p:stCondLst>
                                            <p:cond delay="0"/>
                                          </p:stCondLst>
                                        </p:cTn>
                                        <p:tgtEl>
                                          <p:spTgt spid="3">
                                            <p:txEl>
                                              <p:pRg st="18" end="18"/>
                                            </p:txEl>
                                          </p:spTgt>
                                        </p:tgtEl>
                                        <p:attrNameLst>
                                          <p:attrName>r</p:attrName>
                                        </p:attrNameLst>
                                      </p:cBhvr>
                                    </p:animRot>
                                    <p:animRot by="-1500000">
                                      <p:cBhvr>
                                        <p:cTn id="120" dur="125" fill="hold">
                                          <p:stCondLst>
                                            <p:cond delay="125"/>
                                          </p:stCondLst>
                                        </p:cTn>
                                        <p:tgtEl>
                                          <p:spTgt spid="3">
                                            <p:txEl>
                                              <p:pRg st="18" end="18"/>
                                            </p:txEl>
                                          </p:spTgt>
                                        </p:tgtEl>
                                        <p:attrNameLst>
                                          <p:attrName>r</p:attrName>
                                        </p:attrNameLst>
                                      </p:cBhvr>
                                    </p:animRot>
                                    <p:animRot by="-1500000">
                                      <p:cBhvr>
                                        <p:cTn id="121" dur="125" fill="hold">
                                          <p:stCondLst>
                                            <p:cond delay="250"/>
                                          </p:stCondLst>
                                        </p:cTn>
                                        <p:tgtEl>
                                          <p:spTgt spid="3">
                                            <p:txEl>
                                              <p:pRg st="18" end="18"/>
                                            </p:txEl>
                                          </p:spTgt>
                                        </p:tgtEl>
                                        <p:attrNameLst>
                                          <p:attrName>r</p:attrName>
                                        </p:attrNameLst>
                                      </p:cBhvr>
                                    </p:animRot>
                                    <p:animRot by="1500000">
                                      <p:cBhvr>
                                        <p:cTn id="122" dur="125" fill="hold">
                                          <p:stCondLst>
                                            <p:cond delay="375"/>
                                          </p:stCondLst>
                                        </p:cTn>
                                        <p:tgtEl>
                                          <p:spTgt spid="3">
                                            <p:txEl>
                                              <p:pRg st="18" end="18"/>
                                            </p:txEl>
                                          </p:spTgt>
                                        </p:tgtEl>
                                        <p:attrNameLst>
                                          <p:attrName>r</p:attrName>
                                        </p:attrNameLst>
                                      </p:cBhvr>
                                    </p:animRot>
                                  </p:childTnLst>
                                </p:cTn>
                              </p:par>
                              <p:par>
                                <p:cTn id="123" presetID="34" presetClass="emph" presetSubtype="0" fill="hold" nodeType="withEffect">
                                  <p:stCondLst>
                                    <p:cond delay="0"/>
                                  </p:stCondLst>
                                  <p:iterate type="lt">
                                    <p:tmPct val="10000"/>
                                  </p:iterate>
                                  <p:childTnLst>
                                    <p:animMotion origin="layout" path="M 0.0 0.0 L 0.0 -0.07213" pathEditMode="relative" ptsTypes="">
                                      <p:cBhvr>
                                        <p:cTn id="124" dur="250" accel="50000" decel="50000" autoRev="1" fill="hold">
                                          <p:stCondLst>
                                            <p:cond delay="0"/>
                                          </p:stCondLst>
                                        </p:cTn>
                                        <p:tgtEl>
                                          <p:spTgt spid="3">
                                            <p:txEl>
                                              <p:pRg st="19" end="19"/>
                                            </p:txEl>
                                          </p:spTgt>
                                        </p:tgtEl>
                                        <p:attrNameLst>
                                          <p:attrName>ppt_x</p:attrName>
                                          <p:attrName>ppt_y</p:attrName>
                                        </p:attrNameLst>
                                      </p:cBhvr>
                                    </p:animMotion>
                                    <p:animRot by="1500000">
                                      <p:cBhvr>
                                        <p:cTn id="125" dur="125" fill="hold">
                                          <p:stCondLst>
                                            <p:cond delay="0"/>
                                          </p:stCondLst>
                                        </p:cTn>
                                        <p:tgtEl>
                                          <p:spTgt spid="3">
                                            <p:txEl>
                                              <p:pRg st="19" end="19"/>
                                            </p:txEl>
                                          </p:spTgt>
                                        </p:tgtEl>
                                        <p:attrNameLst>
                                          <p:attrName>r</p:attrName>
                                        </p:attrNameLst>
                                      </p:cBhvr>
                                    </p:animRot>
                                    <p:animRot by="-1500000">
                                      <p:cBhvr>
                                        <p:cTn id="126" dur="125" fill="hold">
                                          <p:stCondLst>
                                            <p:cond delay="125"/>
                                          </p:stCondLst>
                                        </p:cTn>
                                        <p:tgtEl>
                                          <p:spTgt spid="3">
                                            <p:txEl>
                                              <p:pRg st="19" end="19"/>
                                            </p:txEl>
                                          </p:spTgt>
                                        </p:tgtEl>
                                        <p:attrNameLst>
                                          <p:attrName>r</p:attrName>
                                        </p:attrNameLst>
                                      </p:cBhvr>
                                    </p:animRot>
                                    <p:animRot by="-1500000">
                                      <p:cBhvr>
                                        <p:cTn id="127" dur="125" fill="hold">
                                          <p:stCondLst>
                                            <p:cond delay="250"/>
                                          </p:stCondLst>
                                        </p:cTn>
                                        <p:tgtEl>
                                          <p:spTgt spid="3">
                                            <p:txEl>
                                              <p:pRg st="19" end="19"/>
                                            </p:txEl>
                                          </p:spTgt>
                                        </p:tgtEl>
                                        <p:attrNameLst>
                                          <p:attrName>r</p:attrName>
                                        </p:attrNameLst>
                                      </p:cBhvr>
                                    </p:animRot>
                                    <p:animRot by="1500000">
                                      <p:cBhvr>
                                        <p:cTn id="128" dur="125" fill="hold">
                                          <p:stCondLst>
                                            <p:cond delay="375"/>
                                          </p:stCondLst>
                                        </p:cTn>
                                        <p:tgtEl>
                                          <p:spTgt spid="3">
                                            <p:txEl>
                                              <p:pRg st="19" end="19"/>
                                            </p:txEl>
                                          </p:spTgt>
                                        </p:tgtEl>
                                        <p:attrNameLst>
                                          <p:attrName>r</p:attrName>
                                        </p:attrNameLst>
                                      </p:cBhvr>
                                    </p:animRot>
                                  </p:childTnLst>
                                </p:cTn>
                              </p:par>
                              <p:par>
                                <p:cTn id="129" presetID="34" presetClass="emph" presetSubtype="0" fill="hold" nodeType="withEffect">
                                  <p:stCondLst>
                                    <p:cond delay="0"/>
                                  </p:stCondLst>
                                  <p:iterate type="lt">
                                    <p:tmPct val="10000"/>
                                  </p:iterate>
                                  <p:childTnLst>
                                    <p:animMotion origin="layout" path="M 0.0 0.0 L 0.0 -0.07213" pathEditMode="relative" ptsTypes="">
                                      <p:cBhvr>
                                        <p:cTn id="130" dur="250" accel="50000" decel="50000" autoRev="1" fill="hold">
                                          <p:stCondLst>
                                            <p:cond delay="0"/>
                                          </p:stCondLst>
                                        </p:cTn>
                                        <p:tgtEl>
                                          <p:spTgt spid="3">
                                            <p:txEl>
                                              <p:pRg st="20" end="20"/>
                                            </p:txEl>
                                          </p:spTgt>
                                        </p:tgtEl>
                                        <p:attrNameLst>
                                          <p:attrName>ppt_x</p:attrName>
                                          <p:attrName>ppt_y</p:attrName>
                                        </p:attrNameLst>
                                      </p:cBhvr>
                                    </p:animMotion>
                                    <p:animRot by="1500000">
                                      <p:cBhvr>
                                        <p:cTn id="131" dur="125" fill="hold">
                                          <p:stCondLst>
                                            <p:cond delay="0"/>
                                          </p:stCondLst>
                                        </p:cTn>
                                        <p:tgtEl>
                                          <p:spTgt spid="3">
                                            <p:txEl>
                                              <p:pRg st="20" end="20"/>
                                            </p:txEl>
                                          </p:spTgt>
                                        </p:tgtEl>
                                        <p:attrNameLst>
                                          <p:attrName>r</p:attrName>
                                        </p:attrNameLst>
                                      </p:cBhvr>
                                    </p:animRot>
                                    <p:animRot by="-1500000">
                                      <p:cBhvr>
                                        <p:cTn id="132" dur="125" fill="hold">
                                          <p:stCondLst>
                                            <p:cond delay="125"/>
                                          </p:stCondLst>
                                        </p:cTn>
                                        <p:tgtEl>
                                          <p:spTgt spid="3">
                                            <p:txEl>
                                              <p:pRg st="20" end="20"/>
                                            </p:txEl>
                                          </p:spTgt>
                                        </p:tgtEl>
                                        <p:attrNameLst>
                                          <p:attrName>r</p:attrName>
                                        </p:attrNameLst>
                                      </p:cBhvr>
                                    </p:animRot>
                                    <p:animRot by="-1500000">
                                      <p:cBhvr>
                                        <p:cTn id="133" dur="125" fill="hold">
                                          <p:stCondLst>
                                            <p:cond delay="250"/>
                                          </p:stCondLst>
                                        </p:cTn>
                                        <p:tgtEl>
                                          <p:spTgt spid="3">
                                            <p:txEl>
                                              <p:pRg st="20" end="20"/>
                                            </p:txEl>
                                          </p:spTgt>
                                        </p:tgtEl>
                                        <p:attrNameLst>
                                          <p:attrName>r</p:attrName>
                                        </p:attrNameLst>
                                      </p:cBhvr>
                                    </p:animRot>
                                    <p:animRot by="1500000">
                                      <p:cBhvr>
                                        <p:cTn id="134" dur="125" fill="hold">
                                          <p:stCondLst>
                                            <p:cond delay="375"/>
                                          </p:stCondLst>
                                        </p:cTn>
                                        <p:tgtEl>
                                          <p:spTgt spid="3">
                                            <p:txEl>
                                              <p:pRg st="20" end="20"/>
                                            </p:txEl>
                                          </p:spTgt>
                                        </p:tgtEl>
                                        <p:attrNameLst>
                                          <p:attrName>r</p:attrName>
                                        </p:attrNameLst>
                                      </p:cBhvr>
                                    </p:animRot>
                                  </p:childTnLst>
                                </p:cTn>
                              </p:par>
                            </p:childTnLst>
                          </p:cTn>
                        </p:par>
                        <p:par>
                          <p:cTn id="135" fill="hold">
                            <p:stCondLst>
                              <p:cond delay="3250"/>
                            </p:stCondLst>
                            <p:childTnLst>
                              <p:par>
                                <p:cTn id="136" presetID="34" presetClass="emph" presetSubtype="0" fill="hold" nodeType="afterEffect">
                                  <p:stCondLst>
                                    <p:cond delay="0"/>
                                  </p:stCondLst>
                                  <p:iterate type="lt">
                                    <p:tmPct val="10000"/>
                                  </p:iterate>
                                  <p:childTnLst>
                                    <p:animMotion origin="layout" path="M 0.0 0.0 L 0.0 -0.07213" pathEditMode="relative" ptsTypes="">
                                      <p:cBhvr>
                                        <p:cTn id="137" dur="250" accel="50000" decel="50000" autoRev="1" fill="hold">
                                          <p:stCondLst>
                                            <p:cond delay="0"/>
                                          </p:stCondLst>
                                        </p:cTn>
                                        <p:tgtEl>
                                          <p:spTgt spid="4">
                                            <p:txEl>
                                              <p:pRg st="1" end="1"/>
                                            </p:txEl>
                                          </p:spTgt>
                                        </p:tgtEl>
                                        <p:attrNameLst>
                                          <p:attrName>ppt_x</p:attrName>
                                          <p:attrName>ppt_y</p:attrName>
                                        </p:attrNameLst>
                                      </p:cBhvr>
                                    </p:animMotion>
                                    <p:animRot by="1500000">
                                      <p:cBhvr>
                                        <p:cTn id="138" dur="125" fill="hold">
                                          <p:stCondLst>
                                            <p:cond delay="0"/>
                                          </p:stCondLst>
                                        </p:cTn>
                                        <p:tgtEl>
                                          <p:spTgt spid="4">
                                            <p:txEl>
                                              <p:pRg st="1" end="1"/>
                                            </p:txEl>
                                          </p:spTgt>
                                        </p:tgtEl>
                                        <p:attrNameLst>
                                          <p:attrName>r</p:attrName>
                                        </p:attrNameLst>
                                      </p:cBhvr>
                                    </p:animRot>
                                    <p:animRot by="-1500000">
                                      <p:cBhvr>
                                        <p:cTn id="139" dur="125" fill="hold">
                                          <p:stCondLst>
                                            <p:cond delay="125"/>
                                          </p:stCondLst>
                                        </p:cTn>
                                        <p:tgtEl>
                                          <p:spTgt spid="4">
                                            <p:txEl>
                                              <p:pRg st="1" end="1"/>
                                            </p:txEl>
                                          </p:spTgt>
                                        </p:tgtEl>
                                        <p:attrNameLst>
                                          <p:attrName>r</p:attrName>
                                        </p:attrNameLst>
                                      </p:cBhvr>
                                    </p:animRot>
                                    <p:animRot by="-1500000">
                                      <p:cBhvr>
                                        <p:cTn id="140" dur="125" fill="hold">
                                          <p:stCondLst>
                                            <p:cond delay="250"/>
                                          </p:stCondLst>
                                        </p:cTn>
                                        <p:tgtEl>
                                          <p:spTgt spid="4">
                                            <p:txEl>
                                              <p:pRg st="1" end="1"/>
                                            </p:txEl>
                                          </p:spTgt>
                                        </p:tgtEl>
                                        <p:attrNameLst>
                                          <p:attrName>r</p:attrName>
                                        </p:attrNameLst>
                                      </p:cBhvr>
                                    </p:animRot>
                                    <p:animRot by="1500000">
                                      <p:cBhvr>
                                        <p:cTn id="141" dur="125" fill="hold">
                                          <p:stCondLst>
                                            <p:cond delay="375"/>
                                          </p:stCondLst>
                                        </p:cTn>
                                        <p:tgtEl>
                                          <p:spTgt spid="4">
                                            <p:txEl>
                                              <p:pRg st="1" end="1"/>
                                            </p:txEl>
                                          </p:spTgt>
                                        </p:tgtEl>
                                        <p:attrNameLst>
                                          <p:attrName>r</p:attrName>
                                        </p:attrNameLst>
                                      </p:cBhvr>
                                    </p:animRot>
                                  </p:childTnLst>
                                </p:cTn>
                              </p:par>
                              <p:par>
                                <p:cTn id="142" presetID="34" presetClass="emph" presetSubtype="0" fill="hold" nodeType="withEffect">
                                  <p:stCondLst>
                                    <p:cond delay="0"/>
                                  </p:stCondLst>
                                  <p:iterate type="lt">
                                    <p:tmPct val="10000"/>
                                  </p:iterate>
                                  <p:childTnLst>
                                    <p:animMotion origin="layout" path="M 0.0 0.0 L 0.0 -0.07213" pathEditMode="relative" ptsTypes="">
                                      <p:cBhvr>
                                        <p:cTn id="143" dur="250" accel="50000" decel="50000" autoRev="1" fill="hold">
                                          <p:stCondLst>
                                            <p:cond delay="0"/>
                                          </p:stCondLst>
                                        </p:cTn>
                                        <p:tgtEl>
                                          <p:spTgt spid="4">
                                            <p:txEl>
                                              <p:pRg st="2" end="2"/>
                                            </p:txEl>
                                          </p:spTgt>
                                        </p:tgtEl>
                                        <p:attrNameLst>
                                          <p:attrName>ppt_x</p:attrName>
                                          <p:attrName>ppt_y</p:attrName>
                                        </p:attrNameLst>
                                      </p:cBhvr>
                                    </p:animMotion>
                                    <p:animRot by="1500000">
                                      <p:cBhvr>
                                        <p:cTn id="144" dur="125" fill="hold">
                                          <p:stCondLst>
                                            <p:cond delay="0"/>
                                          </p:stCondLst>
                                        </p:cTn>
                                        <p:tgtEl>
                                          <p:spTgt spid="4">
                                            <p:txEl>
                                              <p:pRg st="2" end="2"/>
                                            </p:txEl>
                                          </p:spTgt>
                                        </p:tgtEl>
                                        <p:attrNameLst>
                                          <p:attrName>r</p:attrName>
                                        </p:attrNameLst>
                                      </p:cBhvr>
                                    </p:animRot>
                                    <p:animRot by="-1500000">
                                      <p:cBhvr>
                                        <p:cTn id="145" dur="125" fill="hold">
                                          <p:stCondLst>
                                            <p:cond delay="125"/>
                                          </p:stCondLst>
                                        </p:cTn>
                                        <p:tgtEl>
                                          <p:spTgt spid="4">
                                            <p:txEl>
                                              <p:pRg st="2" end="2"/>
                                            </p:txEl>
                                          </p:spTgt>
                                        </p:tgtEl>
                                        <p:attrNameLst>
                                          <p:attrName>r</p:attrName>
                                        </p:attrNameLst>
                                      </p:cBhvr>
                                    </p:animRot>
                                    <p:animRot by="-1500000">
                                      <p:cBhvr>
                                        <p:cTn id="146" dur="125" fill="hold">
                                          <p:stCondLst>
                                            <p:cond delay="250"/>
                                          </p:stCondLst>
                                        </p:cTn>
                                        <p:tgtEl>
                                          <p:spTgt spid="4">
                                            <p:txEl>
                                              <p:pRg st="2" end="2"/>
                                            </p:txEl>
                                          </p:spTgt>
                                        </p:tgtEl>
                                        <p:attrNameLst>
                                          <p:attrName>r</p:attrName>
                                        </p:attrNameLst>
                                      </p:cBhvr>
                                    </p:animRot>
                                    <p:animRot by="1500000">
                                      <p:cBhvr>
                                        <p:cTn id="147" dur="125" fill="hold">
                                          <p:stCondLst>
                                            <p:cond delay="375"/>
                                          </p:stCondLst>
                                        </p:cTn>
                                        <p:tgtEl>
                                          <p:spTgt spid="4">
                                            <p:txEl>
                                              <p:pRg st="2" end="2"/>
                                            </p:txEl>
                                          </p:spTgt>
                                        </p:tgtEl>
                                        <p:attrNameLst>
                                          <p:attrName>r</p:attrName>
                                        </p:attrNameLst>
                                      </p:cBhvr>
                                    </p:animRot>
                                  </p:childTnLst>
                                </p:cTn>
                              </p:par>
                              <p:par>
                                <p:cTn id="148" presetID="34" presetClass="emph" presetSubtype="0" fill="hold" nodeType="withEffect">
                                  <p:stCondLst>
                                    <p:cond delay="0"/>
                                  </p:stCondLst>
                                  <p:iterate type="lt">
                                    <p:tmPct val="10000"/>
                                  </p:iterate>
                                  <p:childTnLst>
                                    <p:animMotion origin="layout" path="M 0.0 0.0 L 0.0 -0.07213" pathEditMode="relative" ptsTypes="">
                                      <p:cBhvr>
                                        <p:cTn id="149" dur="250" accel="50000" decel="50000" autoRev="1" fill="hold">
                                          <p:stCondLst>
                                            <p:cond delay="0"/>
                                          </p:stCondLst>
                                        </p:cTn>
                                        <p:tgtEl>
                                          <p:spTgt spid="4">
                                            <p:txEl>
                                              <p:pRg st="3" end="3"/>
                                            </p:txEl>
                                          </p:spTgt>
                                        </p:tgtEl>
                                        <p:attrNameLst>
                                          <p:attrName>ppt_x</p:attrName>
                                          <p:attrName>ppt_y</p:attrName>
                                        </p:attrNameLst>
                                      </p:cBhvr>
                                    </p:animMotion>
                                    <p:animRot by="1500000">
                                      <p:cBhvr>
                                        <p:cTn id="150" dur="125" fill="hold">
                                          <p:stCondLst>
                                            <p:cond delay="0"/>
                                          </p:stCondLst>
                                        </p:cTn>
                                        <p:tgtEl>
                                          <p:spTgt spid="4">
                                            <p:txEl>
                                              <p:pRg st="3" end="3"/>
                                            </p:txEl>
                                          </p:spTgt>
                                        </p:tgtEl>
                                        <p:attrNameLst>
                                          <p:attrName>r</p:attrName>
                                        </p:attrNameLst>
                                      </p:cBhvr>
                                    </p:animRot>
                                    <p:animRot by="-1500000">
                                      <p:cBhvr>
                                        <p:cTn id="151" dur="125" fill="hold">
                                          <p:stCondLst>
                                            <p:cond delay="125"/>
                                          </p:stCondLst>
                                        </p:cTn>
                                        <p:tgtEl>
                                          <p:spTgt spid="4">
                                            <p:txEl>
                                              <p:pRg st="3" end="3"/>
                                            </p:txEl>
                                          </p:spTgt>
                                        </p:tgtEl>
                                        <p:attrNameLst>
                                          <p:attrName>r</p:attrName>
                                        </p:attrNameLst>
                                      </p:cBhvr>
                                    </p:animRot>
                                    <p:animRot by="-1500000">
                                      <p:cBhvr>
                                        <p:cTn id="152" dur="125" fill="hold">
                                          <p:stCondLst>
                                            <p:cond delay="250"/>
                                          </p:stCondLst>
                                        </p:cTn>
                                        <p:tgtEl>
                                          <p:spTgt spid="4">
                                            <p:txEl>
                                              <p:pRg st="3" end="3"/>
                                            </p:txEl>
                                          </p:spTgt>
                                        </p:tgtEl>
                                        <p:attrNameLst>
                                          <p:attrName>r</p:attrName>
                                        </p:attrNameLst>
                                      </p:cBhvr>
                                    </p:animRot>
                                    <p:animRot by="1500000">
                                      <p:cBhvr>
                                        <p:cTn id="153" dur="125" fill="hold">
                                          <p:stCondLst>
                                            <p:cond delay="375"/>
                                          </p:stCondLst>
                                        </p:cTn>
                                        <p:tgtEl>
                                          <p:spTgt spid="4">
                                            <p:txEl>
                                              <p:pRg st="3" end="3"/>
                                            </p:txEl>
                                          </p:spTgt>
                                        </p:tgtEl>
                                        <p:attrNameLst>
                                          <p:attrName>r</p:attrName>
                                        </p:attrNameLst>
                                      </p:cBhvr>
                                    </p:animRot>
                                  </p:childTnLst>
                                </p:cTn>
                              </p:par>
                              <p:par>
                                <p:cTn id="154" presetID="34" presetClass="emph" presetSubtype="0" fill="hold" nodeType="withEffect">
                                  <p:stCondLst>
                                    <p:cond delay="0"/>
                                  </p:stCondLst>
                                  <p:iterate type="lt">
                                    <p:tmPct val="10000"/>
                                  </p:iterate>
                                  <p:childTnLst>
                                    <p:animMotion origin="layout" path="M 0.0 0.0 L 0.0 -0.07213" pathEditMode="relative" ptsTypes="">
                                      <p:cBhvr>
                                        <p:cTn id="155" dur="250" accel="50000" decel="50000" autoRev="1" fill="hold">
                                          <p:stCondLst>
                                            <p:cond delay="0"/>
                                          </p:stCondLst>
                                        </p:cTn>
                                        <p:tgtEl>
                                          <p:spTgt spid="4">
                                            <p:txEl>
                                              <p:pRg st="4" end="4"/>
                                            </p:txEl>
                                          </p:spTgt>
                                        </p:tgtEl>
                                        <p:attrNameLst>
                                          <p:attrName>ppt_x</p:attrName>
                                          <p:attrName>ppt_y</p:attrName>
                                        </p:attrNameLst>
                                      </p:cBhvr>
                                    </p:animMotion>
                                    <p:animRot by="1500000">
                                      <p:cBhvr>
                                        <p:cTn id="156" dur="125" fill="hold">
                                          <p:stCondLst>
                                            <p:cond delay="0"/>
                                          </p:stCondLst>
                                        </p:cTn>
                                        <p:tgtEl>
                                          <p:spTgt spid="4">
                                            <p:txEl>
                                              <p:pRg st="4" end="4"/>
                                            </p:txEl>
                                          </p:spTgt>
                                        </p:tgtEl>
                                        <p:attrNameLst>
                                          <p:attrName>r</p:attrName>
                                        </p:attrNameLst>
                                      </p:cBhvr>
                                    </p:animRot>
                                    <p:animRot by="-1500000">
                                      <p:cBhvr>
                                        <p:cTn id="157" dur="125" fill="hold">
                                          <p:stCondLst>
                                            <p:cond delay="125"/>
                                          </p:stCondLst>
                                        </p:cTn>
                                        <p:tgtEl>
                                          <p:spTgt spid="4">
                                            <p:txEl>
                                              <p:pRg st="4" end="4"/>
                                            </p:txEl>
                                          </p:spTgt>
                                        </p:tgtEl>
                                        <p:attrNameLst>
                                          <p:attrName>r</p:attrName>
                                        </p:attrNameLst>
                                      </p:cBhvr>
                                    </p:animRot>
                                    <p:animRot by="-1500000">
                                      <p:cBhvr>
                                        <p:cTn id="158" dur="125" fill="hold">
                                          <p:stCondLst>
                                            <p:cond delay="250"/>
                                          </p:stCondLst>
                                        </p:cTn>
                                        <p:tgtEl>
                                          <p:spTgt spid="4">
                                            <p:txEl>
                                              <p:pRg st="4" end="4"/>
                                            </p:txEl>
                                          </p:spTgt>
                                        </p:tgtEl>
                                        <p:attrNameLst>
                                          <p:attrName>r</p:attrName>
                                        </p:attrNameLst>
                                      </p:cBhvr>
                                    </p:animRot>
                                    <p:animRot by="1500000">
                                      <p:cBhvr>
                                        <p:cTn id="159" dur="125" fill="hold">
                                          <p:stCondLst>
                                            <p:cond delay="375"/>
                                          </p:stCondLst>
                                        </p:cTn>
                                        <p:tgtEl>
                                          <p:spTgt spid="4">
                                            <p:txEl>
                                              <p:pRg st="4" end="4"/>
                                            </p:txEl>
                                          </p:spTgt>
                                        </p:tgtEl>
                                        <p:attrNameLst>
                                          <p:attrName>r</p:attrName>
                                        </p:attrNameLst>
                                      </p:cBhvr>
                                    </p:animRot>
                                  </p:childTnLst>
                                </p:cTn>
                              </p:par>
                              <p:par>
                                <p:cTn id="160" presetID="34" presetClass="emph" presetSubtype="0" fill="hold" nodeType="withEffect">
                                  <p:stCondLst>
                                    <p:cond delay="0"/>
                                  </p:stCondLst>
                                  <p:iterate type="lt">
                                    <p:tmPct val="10000"/>
                                  </p:iterate>
                                  <p:childTnLst>
                                    <p:animMotion origin="layout" path="M 0.0 0.0 L 0.0 -0.07213" pathEditMode="relative" ptsTypes="">
                                      <p:cBhvr>
                                        <p:cTn id="161" dur="250" accel="50000" decel="50000" autoRev="1" fill="hold">
                                          <p:stCondLst>
                                            <p:cond delay="0"/>
                                          </p:stCondLst>
                                        </p:cTn>
                                        <p:tgtEl>
                                          <p:spTgt spid="4">
                                            <p:txEl>
                                              <p:pRg st="5" end="5"/>
                                            </p:txEl>
                                          </p:spTgt>
                                        </p:tgtEl>
                                        <p:attrNameLst>
                                          <p:attrName>ppt_x</p:attrName>
                                          <p:attrName>ppt_y</p:attrName>
                                        </p:attrNameLst>
                                      </p:cBhvr>
                                    </p:animMotion>
                                    <p:animRot by="1500000">
                                      <p:cBhvr>
                                        <p:cTn id="162" dur="125" fill="hold">
                                          <p:stCondLst>
                                            <p:cond delay="0"/>
                                          </p:stCondLst>
                                        </p:cTn>
                                        <p:tgtEl>
                                          <p:spTgt spid="4">
                                            <p:txEl>
                                              <p:pRg st="5" end="5"/>
                                            </p:txEl>
                                          </p:spTgt>
                                        </p:tgtEl>
                                        <p:attrNameLst>
                                          <p:attrName>r</p:attrName>
                                        </p:attrNameLst>
                                      </p:cBhvr>
                                    </p:animRot>
                                    <p:animRot by="-1500000">
                                      <p:cBhvr>
                                        <p:cTn id="163" dur="125" fill="hold">
                                          <p:stCondLst>
                                            <p:cond delay="125"/>
                                          </p:stCondLst>
                                        </p:cTn>
                                        <p:tgtEl>
                                          <p:spTgt spid="4">
                                            <p:txEl>
                                              <p:pRg st="5" end="5"/>
                                            </p:txEl>
                                          </p:spTgt>
                                        </p:tgtEl>
                                        <p:attrNameLst>
                                          <p:attrName>r</p:attrName>
                                        </p:attrNameLst>
                                      </p:cBhvr>
                                    </p:animRot>
                                    <p:animRot by="-1500000">
                                      <p:cBhvr>
                                        <p:cTn id="164" dur="125" fill="hold">
                                          <p:stCondLst>
                                            <p:cond delay="250"/>
                                          </p:stCondLst>
                                        </p:cTn>
                                        <p:tgtEl>
                                          <p:spTgt spid="4">
                                            <p:txEl>
                                              <p:pRg st="5" end="5"/>
                                            </p:txEl>
                                          </p:spTgt>
                                        </p:tgtEl>
                                        <p:attrNameLst>
                                          <p:attrName>r</p:attrName>
                                        </p:attrNameLst>
                                      </p:cBhvr>
                                    </p:animRot>
                                    <p:animRot by="1500000">
                                      <p:cBhvr>
                                        <p:cTn id="165" dur="125" fill="hold">
                                          <p:stCondLst>
                                            <p:cond delay="375"/>
                                          </p:stCondLst>
                                        </p:cTn>
                                        <p:tgtEl>
                                          <p:spTgt spid="4">
                                            <p:txEl>
                                              <p:pRg st="5" end="5"/>
                                            </p:txEl>
                                          </p:spTgt>
                                        </p:tgtEl>
                                        <p:attrNameLst>
                                          <p:attrName>r</p:attrName>
                                        </p:attrNameLst>
                                      </p:cBhvr>
                                    </p:animRot>
                                  </p:childTnLst>
                                </p:cTn>
                              </p:par>
                              <p:par>
                                <p:cTn id="166" presetID="34" presetClass="emph" presetSubtype="0" fill="hold" nodeType="withEffect">
                                  <p:stCondLst>
                                    <p:cond delay="0"/>
                                  </p:stCondLst>
                                  <p:iterate type="lt">
                                    <p:tmPct val="10000"/>
                                  </p:iterate>
                                  <p:childTnLst>
                                    <p:animMotion origin="layout" path="M 0.0 0.0 L 0.0 -0.07213" pathEditMode="relative" ptsTypes="">
                                      <p:cBhvr>
                                        <p:cTn id="167" dur="250" accel="50000" decel="50000" autoRev="1" fill="hold">
                                          <p:stCondLst>
                                            <p:cond delay="0"/>
                                          </p:stCondLst>
                                        </p:cTn>
                                        <p:tgtEl>
                                          <p:spTgt spid="4">
                                            <p:txEl>
                                              <p:pRg st="6" end="6"/>
                                            </p:txEl>
                                          </p:spTgt>
                                        </p:tgtEl>
                                        <p:attrNameLst>
                                          <p:attrName>ppt_x</p:attrName>
                                          <p:attrName>ppt_y</p:attrName>
                                        </p:attrNameLst>
                                      </p:cBhvr>
                                    </p:animMotion>
                                    <p:animRot by="1500000">
                                      <p:cBhvr>
                                        <p:cTn id="168" dur="125" fill="hold">
                                          <p:stCondLst>
                                            <p:cond delay="0"/>
                                          </p:stCondLst>
                                        </p:cTn>
                                        <p:tgtEl>
                                          <p:spTgt spid="4">
                                            <p:txEl>
                                              <p:pRg st="6" end="6"/>
                                            </p:txEl>
                                          </p:spTgt>
                                        </p:tgtEl>
                                        <p:attrNameLst>
                                          <p:attrName>r</p:attrName>
                                        </p:attrNameLst>
                                      </p:cBhvr>
                                    </p:animRot>
                                    <p:animRot by="-1500000">
                                      <p:cBhvr>
                                        <p:cTn id="169" dur="125" fill="hold">
                                          <p:stCondLst>
                                            <p:cond delay="125"/>
                                          </p:stCondLst>
                                        </p:cTn>
                                        <p:tgtEl>
                                          <p:spTgt spid="4">
                                            <p:txEl>
                                              <p:pRg st="6" end="6"/>
                                            </p:txEl>
                                          </p:spTgt>
                                        </p:tgtEl>
                                        <p:attrNameLst>
                                          <p:attrName>r</p:attrName>
                                        </p:attrNameLst>
                                      </p:cBhvr>
                                    </p:animRot>
                                    <p:animRot by="-1500000">
                                      <p:cBhvr>
                                        <p:cTn id="170" dur="125" fill="hold">
                                          <p:stCondLst>
                                            <p:cond delay="250"/>
                                          </p:stCondLst>
                                        </p:cTn>
                                        <p:tgtEl>
                                          <p:spTgt spid="4">
                                            <p:txEl>
                                              <p:pRg st="6" end="6"/>
                                            </p:txEl>
                                          </p:spTgt>
                                        </p:tgtEl>
                                        <p:attrNameLst>
                                          <p:attrName>r</p:attrName>
                                        </p:attrNameLst>
                                      </p:cBhvr>
                                    </p:animRot>
                                    <p:animRot by="1500000">
                                      <p:cBhvr>
                                        <p:cTn id="171" dur="125" fill="hold">
                                          <p:stCondLst>
                                            <p:cond delay="375"/>
                                          </p:stCondLst>
                                        </p:cTn>
                                        <p:tgtEl>
                                          <p:spTgt spid="4">
                                            <p:txEl>
                                              <p:pRg st="6" end="6"/>
                                            </p:txEl>
                                          </p:spTgt>
                                        </p:tgtEl>
                                        <p:attrNameLst>
                                          <p:attrName>r</p:attrName>
                                        </p:attrNameLst>
                                      </p:cBhvr>
                                    </p:animRot>
                                  </p:childTnLst>
                                </p:cTn>
                              </p:par>
                              <p:par>
                                <p:cTn id="172" presetID="34" presetClass="emph" presetSubtype="0" fill="hold" nodeType="withEffect">
                                  <p:stCondLst>
                                    <p:cond delay="0"/>
                                  </p:stCondLst>
                                  <p:iterate type="lt">
                                    <p:tmPct val="10000"/>
                                  </p:iterate>
                                  <p:childTnLst>
                                    <p:animMotion origin="layout" path="M 0.0 0.0 L 0.0 -0.07213" pathEditMode="relative" ptsTypes="">
                                      <p:cBhvr>
                                        <p:cTn id="173" dur="250" accel="50000" decel="50000" autoRev="1" fill="hold">
                                          <p:stCondLst>
                                            <p:cond delay="0"/>
                                          </p:stCondLst>
                                        </p:cTn>
                                        <p:tgtEl>
                                          <p:spTgt spid="4">
                                            <p:txEl>
                                              <p:pRg st="7" end="7"/>
                                            </p:txEl>
                                          </p:spTgt>
                                        </p:tgtEl>
                                        <p:attrNameLst>
                                          <p:attrName>ppt_x</p:attrName>
                                          <p:attrName>ppt_y</p:attrName>
                                        </p:attrNameLst>
                                      </p:cBhvr>
                                    </p:animMotion>
                                    <p:animRot by="1500000">
                                      <p:cBhvr>
                                        <p:cTn id="174" dur="125" fill="hold">
                                          <p:stCondLst>
                                            <p:cond delay="0"/>
                                          </p:stCondLst>
                                        </p:cTn>
                                        <p:tgtEl>
                                          <p:spTgt spid="4">
                                            <p:txEl>
                                              <p:pRg st="7" end="7"/>
                                            </p:txEl>
                                          </p:spTgt>
                                        </p:tgtEl>
                                        <p:attrNameLst>
                                          <p:attrName>r</p:attrName>
                                        </p:attrNameLst>
                                      </p:cBhvr>
                                    </p:animRot>
                                    <p:animRot by="-1500000">
                                      <p:cBhvr>
                                        <p:cTn id="175" dur="125" fill="hold">
                                          <p:stCondLst>
                                            <p:cond delay="125"/>
                                          </p:stCondLst>
                                        </p:cTn>
                                        <p:tgtEl>
                                          <p:spTgt spid="4">
                                            <p:txEl>
                                              <p:pRg st="7" end="7"/>
                                            </p:txEl>
                                          </p:spTgt>
                                        </p:tgtEl>
                                        <p:attrNameLst>
                                          <p:attrName>r</p:attrName>
                                        </p:attrNameLst>
                                      </p:cBhvr>
                                    </p:animRot>
                                    <p:animRot by="-1500000">
                                      <p:cBhvr>
                                        <p:cTn id="176" dur="125" fill="hold">
                                          <p:stCondLst>
                                            <p:cond delay="250"/>
                                          </p:stCondLst>
                                        </p:cTn>
                                        <p:tgtEl>
                                          <p:spTgt spid="4">
                                            <p:txEl>
                                              <p:pRg st="7" end="7"/>
                                            </p:txEl>
                                          </p:spTgt>
                                        </p:tgtEl>
                                        <p:attrNameLst>
                                          <p:attrName>r</p:attrName>
                                        </p:attrNameLst>
                                      </p:cBhvr>
                                    </p:animRot>
                                    <p:animRot by="1500000">
                                      <p:cBhvr>
                                        <p:cTn id="177" dur="125" fill="hold">
                                          <p:stCondLst>
                                            <p:cond delay="375"/>
                                          </p:stCondLst>
                                        </p:cTn>
                                        <p:tgtEl>
                                          <p:spTgt spid="4">
                                            <p:txEl>
                                              <p:pRg st="7" end="7"/>
                                            </p:txEl>
                                          </p:spTgt>
                                        </p:tgtEl>
                                        <p:attrNameLst>
                                          <p:attrName>r</p:attrName>
                                        </p:attrNameLst>
                                      </p:cBhvr>
                                    </p:animRot>
                                  </p:childTnLst>
                                </p:cTn>
                              </p:par>
                              <p:par>
                                <p:cTn id="178" presetID="34" presetClass="emph" presetSubtype="0" fill="hold" nodeType="withEffect">
                                  <p:stCondLst>
                                    <p:cond delay="0"/>
                                  </p:stCondLst>
                                  <p:iterate type="lt">
                                    <p:tmPct val="10000"/>
                                  </p:iterate>
                                  <p:childTnLst>
                                    <p:animMotion origin="layout" path="M 0.0 0.0 L 0.0 -0.07213" pathEditMode="relative" ptsTypes="">
                                      <p:cBhvr>
                                        <p:cTn id="179" dur="250" accel="50000" decel="50000" autoRev="1" fill="hold">
                                          <p:stCondLst>
                                            <p:cond delay="0"/>
                                          </p:stCondLst>
                                        </p:cTn>
                                        <p:tgtEl>
                                          <p:spTgt spid="4">
                                            <p:txEl>
                                              <p:pRg st="8" end="8"/>
                                            </p:txEl>
                                          </p:spTgt>
                                        </p:tgtEl>
                                        <p:attrNameLst>
                                          <p:attrName>ppt_x</p:attrName>
                                          <p:attrName>ppt_y</p:attrName>
                                        </p:attrNameLst>
                                      </p:cBhvr>
                                    </p:animMotion>
                                    <p:animRot by="1500000">
                                      <p:cBhvr>
                                        <p:cTn id="180" dur="125" fill="hold">
                                          <p:stCondLst>
                                            <p:cond delay="0"/>
                                          </p:stCondLst>
                                        </p:cTn>
                                        <p:tgtEl>
                                          <p:spTgt spid="4">
                                            <p:txEl>
                                              <p:pRg st="8" end="8"/>
                                            </p:txEl>
                                          </p:spTgt>
                                        </p:tgtEl>
                                        <p:attrNameLst>
                                          <p:attrName>r</p:attrName>
                                        </p:attrNameLst>
                                      </p:cBhvr>
                                    </p:animRot>
                                    <p:animRot by="-1500000">
                                      <p:cBhvr>
                                        <p:cTn id="181" dur="125" fill="hold">
                                          <p:stCondLst>
                                            <p:cond delay="125"/>
                                          </p:stCondLst>
                                        </p:cTn>
                                        <p:tgtEl>
                                          <p:spTgt spid="4">
                                            <p:txEl>
                                              <p:pRg st="8" end="8"/>
                                            </p:txEl>
                                          </p:spTgt>
                                        </p:tgtEl>
                                        <p:attrNameLst>
                                          <p:attrName>r</p:attrName>
                                        </p:attrNameLst>
                                      </p:cBhvr>
                                    </p:animRot>
                                    <p:animRot by="-1500000">
                                      <p:cBhvr>
                                        <p:cTn id="182" dur="125" fill="hold">
                                          <p:stCondLst>
                                            <p:cond delay="250"/>
                                          </p:stCondLst>
                                        </p:cTn>
                                        <p:tgtEl>
                                          <p:spTgt spid="4">
                                            <p:txEl>
                                              <p:pRg st="8" end="8"/>
                                            </p:txEl>
                                          </p:spTgt>
                                        </p:tgtEl>
                                        <p:attrNameLst>
                                          <p:attrName>r</p:attrName>
                                        </p:attrNameLst>
                                      </p:cBhvr>
                                    </p:animRot>
                                    <p:animRot by="1500000">
                                      <p:cBhvr>
                                        <p:cTn id="183" dur="125" fill="hold">
                                          <p:stCondLst>
                                            <p:cond delay="375"/>
                                          </p:stCondLst>
                                        </p:cTn>
                                        <p:tgtEl>
                                          <p:spTgt spid="4">
                                            <p:txEl>
                                              <p:pRg st="8" end="8"/>
                                            </p:txEl>
                                          </p:spTgt>
                                        </p:tgtEl>
                                        <p:attrNameLst>
                                          <p:attrName>r</p:attrName>
                                        </p:attrNameLst>
                                      </p:cBhvr>
                                    </p:animRot>
                                  </p:childTnLst>
                                </p:cTn>
                              </p:par>
                              <p:par>
                                <p:cTn id="184" presetID="34" presetClass="emph" presetSubtype="0" fill="hold" nodeType="withEffect">
                                  <p:stCondLst>
                                    <p:cond delay="0"/>
                                  </p:stCondLst>
                                  <p:iterate type="lt">
                                    <p:tmPct val="10000"/>
                                  </p:iterate>
                                  <p:childTnLst>
                                    <p:animMotion origin="layout" path="M 0.0 0.0 L 0.0 -0.07213" pathEditMode="relative" ptsTypes="">
                                      <p:cBhvr>
                                        <p:cTn id="185" dur="250" accel="50000" decel="50000" autoRev="1" fill="hold">
                                          <p:stCondLst>
                                            <p:cond delay="0"/>
                                          </p:stCondLst>
                                        </p:cTn>
                                        <p:tgtEl>
                                          <p:spTgt spid="4">
                                            <p:txEl>
                                              <p:pRg st="9" end="9"/>
                                            </p:txEl>
                                          </p:spTgt>
                                        </p:tgtEl>
                                        <p:attrNameLst>
                                          <p:attrName>ppt_x</p:attrName>
                                          <p:attrName>ppt_y</p:attrName>
                                        </p:attrNameLst>
                                      </p:cBhvr>
                                    </p:animMotion>
                                    <p:animRot by="1500000">
                                      <p:cBhvr>
                                        <p:cTn id="186" dur="125" fill="hold">
                                          <p:stCondLst>
                                            <p:cond delay="0"/>
                                          </p:stCondLst>
                                        </p:cTn>
                                        <p:tgtEl>
                                          <p:spTgt spid="4">
                                            <p:txEl>
                                              <p:pRg st="9" end="9"/>
                                            </p:txEl>
                                          </p:spTgt>
                                        </p:tgtEl>
                                        <p:attrNameLst>
                                          <p:attrName>r</p:attrName>
                                        </p:attrNameLst>
                                      </p:cBhvr>
                                    </p:animRot>
                                    <p:animRot by="-1500000">
                                      <p:cBhvr>
                                        <p:cTn id="187" dur="125" fill="hold">
                                          <p:stCondLst>
                                            <p:cond delay="125"/>
                                          </p:stCondLst>
                                        </p:cTn>
                                        <p:tgtEl>
                                          <p:spTgt spid="4">
                                            <p:txEl>
                                              <p:pRg st="9" end="9"/>
                                            </p:txEl>
                                          </p:spTgt>
                                        </p:tgtEl>
                                        <p:attrNameLst>
                                          <p:attrName>r</p:attrName>
                                        </p:attrNameLst>
                                      </p:cBhvr>
                                    </p:animRot>
                                    <p:animRot by="-1500000">
                                      <p:cBhvr>
                                        <p:cTn id="188" dur="125" fill="hold">
                                          <p:stCondLst>
                                            <p:cond delay="250"/>
                                          </p:stCondLst>
                                        </p:cTn>
                                        <p:tgtEl>
                                          <p:spTgt spid="4">
                                            <p:txEl>
                                              <p:pRg st="9" end="9"/>
                                            </p:txEl>
                                          </p:spTgt>
                                        </p:tgtEl>
                                        <p:attrNameLst>
                                          <p:attrName>r</p:attrName>
                                        </p:attrNameLst>
                                      </p:cBhvr>
                                    </p:animRot>
                                    <p:animRot by="1500000">
                                      <p:cBhvr>
                                        <p:cTn id="189" dur="125" fill="hold">
                                          <p:stCondLst>
                                            <p:cond delay="375"/>
                                          </p:stCondLst>
                                        </p:cTn>
                                        <p:tgtEl>
                                          <p:spTgt spid="4">
                                            <p:txEl>
                                              <p:pRg st="9" end="9"/>
                                            </p:txEl>
                                          </p:spTgt>
                                        </p:tgtEl>
                                        <p:attrNameLst>
                                          <p:attrName>r</p:attrName>
                                        </p:attrNameLst>
                                      </p:cBhvr>
                                    </p:animRot>
                                  </p:childTnLst>
                                </p:cTn>
                              </p:par>
                              <p:par>
                                <p:cTn id="190" presetID="34" presetClass="emph" presetSubtype="0" fill="hold" nodeType="withEffect">
                                  <p:stCondLst>
                                    <p:cond delay="0"/>
                                  </p:stCondLst>
                                  <p:iterate type="lt">
                                    <p:tmPct val="10000"/>
                                  </p:iterate>
                                  <p:childTnLst>
                                    <p:animMotion origin="layout" path="M 0.0 0.0 L 0.0 -0.07213" pathEditMode="relative" ptsTypes="">
                                      <p:cBhvr>
                                        <p:cTn id="191" dur="250" accel="50000" decel="50000" autoRev="1" fill="hold">
                                          <p:stCondLst>
                                            <p:cond delay="0"/>
                                          </p:stCondLst>
                                        </p:cTn>
                                        <p:tgtEl>
                                          <p:spTgt spid="4">
                                            <p:txEl>
                                              <p:pRg st="10" end="10"/>
                                            </p:txEl>
                                          </p:spTgt>
                                        </p:tgtEl>
                                        <p:attrNameLst>
                                          <p:attrName>ppt_x</p:attrName>
                                          <p:attrName>ppt_y</p:attrName>
                                        </p:attrNameLst>
                                      </p:cBhvr>
                                    </p:animMotion>
                                    <p:animRot by="1500000">
                                      <p:cBhvr>
                                        <p:cTn id="192" dur="125" fill="hold">
                                          <p:stCondLst>
                                            <p:cond delay="0"/>
                                          </p:stCondLst>
                                        </p:cTn>
                                        <p:tgtEl>
                                          <p:spTgt spid="4">
                                            <p:txEl>
                                              <p:pRg st="10" end="10"/>
                                            </p:txEl>
                                          </p:spTgt>
                                        </p:tgtEl>
                                        <p:attrNameLst>
                                          <p:attrName>r</p:attrName>
                                        </p:attrNameLst>
                                      </p:cBhvr>
                                    </p:animRot>
                                    <p:animRot by="-1500000">
                                      <p:cBhvr>
                                        <p:cTn id="193" dur="125" fill="hold">
                                          <p:stCondLst>
                                            <p:cond delay="125"/>
                                          </p:stCondLst>
                                        </p:cTn>
                                        <p:tgtEl>
                                          <p:spTgt spid="4">
                                            <p:txEl>
                                              <p:pRg st="10" end="10"/>
                                            </p:txEl>
                                          </p:spTgt>
                                        </p:tgtEl>
                                        <p:attrNameLst>
                                          <p:attrName>r</p:attrName>
                                        </p:attrNameLst>
                                      </p:cBhvr>
                                    </p:animRot>
                                    <p:animRot by="-1500000">
                                      <p:cBhvr>
                                        <p:cTn id="194" dur="125" fill="hold">
                                          <p:stCondLst>
                                            <p:cond delay="250"/>
                                          </p:stCondLst>
                                        </p:cTn>
                                        <p:tgtEl>
                                          <p:spTgt spid="4">
                                            <p:txEl>
                                              <p:pRg st="10" end="10"/>
                                            </p:txEl>
                                          </p:spTgt>
                                        </p:tgtEl>
                                        <p:attrNameLst>
                                          <p:attrName>r</p:attrName>
                                        </p:attrNameLst>
                                      </p:cBhvr>
                                    </p:animRot>
                                    <p:animRot by="1500000">
                                      <p:cBhvr>
                                        <p:cTn id="195" dur="125" fill="hold">
                                          <p:stCondLst>
                                            <p:cond delay="375"/>
                                          </p:stCondLst>
                                        </p:cTn>
                                        <p:tgtEl>
                                          <p:spTgt spid="4">
                                            <p:txEl>
                                              <p:pRg st="10" end="10"/>
                                            </p:txEl>
                                          </p:spTgt>
                                        </p:tgtEl>
                                        <p:attrNameLst>
                                          <p:attrName>r</p:attrName>
                                        </p:attrNameLst>
                                      </p:cBhvr>
                                    </p:animRot>
                                  </p:childTnLst>
                                </p:cTn>
                              </p:par>
                              <p:par>
                                <p:cTn id="196" presetID="34" presetClass="emph" presetSubtype="0" fill="hold" nodeType="withEffect">
                                  <p:stCondLst>
                                    <p:cond delay="0"/>
                                  </p:stCondLst>
                                  <p:iterate type="lt">
                                    <p:tmPct val="10000"/>
                                  </p:iterate>
                                  <p:childTnLst>
                                    <p:animMotion origin="layout" path="M 0.0 0.0 L 0.0 -0.07213" pathEditMode="relative" ptsTypes="">
                                      <p:cBhvr>
                                        <p:cTn id="197" dur="250" accel="50000" decel="50000" autoRev="1" fill="hold">
                                          <p:stCondLst>
                                            <p:cond delay="0"/>
                                          </p:stCondLst>
                                        </p:cTn>
                                        <p:tgtEl>
                                          <p:spTgt spid="4">
                                            <p:txEl>
                                              <p:pRg st="11" end="11"/>
                                            </p:txEl>
                                          </p:spTgt>
                                        </p:tgtEl>
                                        <p:attrNameLst>
                                          <p:attrName>ppt_x</p:attrName>
                                          <p:attrName>ppt_y</p:attrName>
                                        </p:attrNameLst>
                                      </p:cBhvr>
                                    </p:animMotion>
                                    <p:animRot by="1500000">
                                      <p:cBhvr>
                                        <p:cTn id="198" dur="125" fill="hold">
                                          <p:stCondLst>
                                            <p:cond delay="0"/>
                                          </p:stCondLst>
                                        </p:cTn>
                                        <p:tgtEl>
                                          <p:spTgt spid="4">
                                            <p:txEl>
                                              <p:pRg st="11" end="11"/>
                                            </p:txEl>
                                          </p:spTgt>
                                        </p:tgtEl>
                                        <p:attrNameLst>
                                          <p:attrName>r</p:attrName>
                                        </p:attrNameLst>
                                      </p:cBhvr>
                                    </p:animRot>
                                    <p:animRot by="-1500000">
                                      <p:cBhvr>
                                        <p:cTn id="199" dur="125" fill="hold">
                                          <p:stCondLst>
                                            <p:cond delay="125"/>
                                          </p:stCondLst>
                                        </p:cTn>
                                        <p:tgtEl>
                                          <p:spTgt spid="4">
                                            <p:txEl>
                                              <p:pRg st="11" end="11"/>
                                            </p:txEl>
                                          </p:spTgt>
                                        </p:tgtEl>
                                        <p:attrNameLst>
                                          <p:attrName>r</p:attrName>
                                        </p:attrNameLst>
                                      </p:cBhvr>
                                    </p:animRot>
                                    <p:animRot by="-1500000">
                                      <p:cBhvr>
                                        <p:cTn id="200" dur="125" fill="hold">
                                          <p:stCondLst>
                                            <p:cond delay="250"/>
                                          </p:stCondLst>
                                        </p:cTn>
                                        <p:tgtEl>
                                          <p:spTgt spid="4">
                                            <p:txEl>
                                              <p:pRg st="11" end="11"/>
                                            </p:txEl>
                                          </p:spTgt>
                                        </p:tgtEl>
                                        <p:attrNameLst>
                                          <p:attrName>r</p:attrName>
                                        </p:attrNameLst>
                                      </p:cBhvr>
                                    </p:animRot>
                                    <p:animRot by="1500000">
                                      <p:cBhvr>
                                        <p:cTn id="201" dur="125" fill="hold">
                                          <p:stCondLst>
                                            <p:cond delay="375"/>
                                          </p:stCondLst>
                                        </p:cTn>
                                        <p:tgtEl>
                                          <p:spTgt spid="4">
                                            <p:txEl>
                                              <p:pRg st="11" end="11"/>
                                            </p:txEl>
                                          </p:spTgt>
                                        </p:tgtEl>
                                        <p:attrNameLst>
                                          <p:attrName>r</p:attrName>
                                        </p:attrNameLst>
                                      </p:cBhvr>
                                    </p:animRot>
                                  </p:childTnLst>
                                </p:cTn>
                              </p:par>
                              <p:par>
                                <p:cTn id="202" presetID="34" presetClass="emph" presetSubtype="0" fill="hold" nodeType="withEffect">
                                  <p:stCondLst>
                                    <p:cond delay="0"/>
                                  </p:stCondLst>
                                  <p:iterate type="lt">
                                    <p:tmPct val="10000"/>
                                  </p:iterate>
                                  <p:childTnLst>
                                    <p:animMotion origin="layout" path="M 0.0 0.0 L 0.0 -0.07213" pathEditMode="relative" ptsTypes="">
                                      <p:cBhvr>
                                        <p:cTn id="203" dur="250" accel="50000" decel="50000" autoRev="1" fill="hold">
                                          <p:stCondLst>
                                            <p:cond delay="0"/>
                                          </p:stCondLst>
                                        </p:cTn>
                                        <p:tgtEl>
                                          <p:spTgt spid="4">
                                            <p:txEl>
                                              <p:pRg st="12" end="12"/>
                                            </p:txEl>
                                          </p:spTgt>
                                        </p:tgtEl>
                                        <p:attrNameLst>
                                          <p:attrName>ppt_x</p:attrName>
                                          <p:attrName>ppt_y</p:attrName>
                                        </p:attrNameLst>
                                      </p:cBhvr>
                                    </p:animMotion>
                                    <p:animRot by="1500000">
                                      <p:cBhvr>
                                        <p:cTn id="204" dur="125" fill="hold">
                                          <p:stCondLst>
                                            <p:cond delay="0"/>
                                          </p:stCondLst>
                                        </p:cTn>
                                        <p:tgtEl>
                                          <p:spTgt spid="4">
                                            <p:txEl>
                                              <p:pRg st="12" end="12"/>
                                            </p:txEl>
                                          </p:spTgt>
                                        </p:tgtEl>
                                        <p:attrNameLst>
                                          <p:attrName>r</p:attrName>
                                        </p:attrNameLst>
                                      </p:cBhvr>
                                    </p:animRot>
                                    <p:animRot by="-1500000">
                                      <p:cBhvr>
                                        <p:cTn id="205" dur="125" fill="hold">
                                          <p:stCondLst>
                                            <p:cond delay="125"/>
                                          </p:stCondLst>
                                        </p:cTn>
                                        <p:tgtEl>
                                          <p:spTgt spid="4">
                                            <p:txEl>
                                              <p:pRg st="12" end="12"/>
                                            </p:txEl>
                                          </p:spTgt>
                                        </p:tgtEl>
                                        <p:attrNameLst>
                                          <p:attrName>r</p:attrName>
                                        </p:attrNameLst>
                                      </p:cBhvr>
                                    </p:animRot>
                                    <p:animRot by="-1500000">
                                      <p:cBhvr>
                                        <p:cTn id="206" dur="125" fill="hold">
                                          <p:stCondLst>
                                            <p:cond delay="250"/>
                                          </p:stCondLst>
                                        </p:cTn>
                                        <p:tgtEl>
                                          <p:spTgt spid="4">
                                            <p:txEl>
                                              <p:pRg st="12" end="12"/>
                                            </p:txEl>
                                          </p:spTgt>
                                        </p:tgtEl>
                                        <p:attrNameLst>
                                          <p:attrName>r</p:attrName>
                                        </p:attrNameLst>
                                      </p:cBhvr>
                                    </p:animRot>
                                    <p:animRot by="1500000">
                                      <p:cBhvr>
                                        <p:cTn id="207" dur="125" fill="hold">
                                          <p:stCondLst>
                                            <p:cond delay="375"/>
                                          </p:stCondLst>
                                        </p:cTn>
                                        <p:tgtEl>
                                          <p:spTgt spid="4">
                                            <p:txEl>
                                              <p:pRg st="12" end="12"/>
                                            </p:txEl>
                                          </p:spTgt>
                                        </p:tgtEl>
                                        <p:attrNameLst>
                                          <p:attrName>r</p:attrName>
                                        </p:attrNameLst>
                                      </p:cBhvr>
                                    </p:animRot>
                                  </p:childTnLst>
                                </p:cTn>
                              </p:par>
                              <p:par>
                                <p:cTn id="208" presetID="34" presetClass="emph" presetSubtype="0" fill="hold" nodeType="withEffect">
                                  <p:stCondLst>
                                    <p:cond delay="0"/>
                                  </p:stCondLst>
                                  <p:iterate type="lt">
                                    <p:tmPct val="10000"/>
                                  </p:iterate>
                                  <p:childTnLst>
                                    <p:animMotion origin="layout" path="M 0.0 0.0 L 0.0 -0.07213" pathEditMode="relative" ptsTypes="">
                                      <p:cBhvr>
                                        <p:cTn id="209" dur="250" accel="50000" decel="50000" autoRev="1" fill="hold">
                                          <p:stCondLst>
                                            <p:cond delay="0"/>
                                          </p:stCondLst>
                                        </p:cTn>
                                        <p:tgtEl>
                                          <p:spTgt spid="4">
                                            <p:txEl>
                                              <p:pRg st="13" end="13"/>
                                            </p:txEl>
                                          </p:spTgt>
                                        </p:tgtEl>
                                        <p:attrNameLst>
                                          <p:attrName>ppt_x</p:attrName>
                                          <p:attrName>ppt_y</p:attrName>
                                        </p:attrNameLst>
                                      </p:cBhvr>
                                    </p:animMotion>
                                    <p:animRot by="1500000">
                                      <p:cBhvr>
                                        <p:cTn id="210" dur="125" fill="hold">
                                          <p:stCondLst>
                                            <p:cond delay="0"/>
                                          </p:stCondLst>
                                        </p:cTn>
                                        <p:tgtEl>
                                          <p:spTgt spid="4">
                                            <p:txEl>
                                              <p:pRg st="13" end="13"/>
                                            </p:txEl>
                                          </p:spTgt>
                                        </p:tgtEl>
                                        <p:attrNameLst>
                                          <p:attrName>r</p:attrName>
                                        </p:attrNameLst>
                                      </p:cBhvr>
                                    </p:animRot>
                                    <p:animRot by="-1500000">
                                      <p:cBhvr>
                                        <p:cTn id="211" dur="125" fill="hold">
                                          <p:stCondLst>
                                            <p:cond delay="125"/>
                                          </p:stCondLst>
                                        </p:cTn>
                                        <p:tgtEl>
                                          <p:spTgt spid="4">
                                            <p:txEl>
                                              <p:pRg st="13" end="13"/>
                                            </p:txEl>
                                          </p:spTgt>
                                        </p:tgtEl>
                                        <p:attrNameLst>
                                          <p:attrName>r</p:attrName>
                                        </p:attrNameLst>
                                      </p:cBhvr>
                                    </p:animRot>
                                    <p:animRot by="-1500000">
                                      <p:cBhvr>
                                        <p:cTn id="212" dur="125" fill="hold">
                                          <p:stCondLst>
                                            <p:cond delay="250"/>
                                          </p:stCondLst>
                                        </p:cTn>
                                        <p:tgtEl>
                                          <p:spTgt spid="4">
                                            <p:txEl>
                                              <p:pRg st="13" end="13"/>
                                            </p:txEl>
                                          </p:spTgt>
                                        </p:tgtEl>
                                        <p:attrNameLst>
                                          <p:attrName>r</p:attrName>
                                        </p:attrNameLst>
                                      </p:cBhvr>
                                    </p:animRot>
                                    <p:animRot by="1500000">
                                      <p:cBhvr>
                                        <p:cTn id="213" dur="125" fill="hold">
                                          <p:stCondLst>
                                            <p:cond delay="375"/>
                                          </p:stCondLst>
                                        </p:cTn>
                                        <p:tgtEl>
                                          <p:spTgt spid="4">
                                            <p:txEl>
                                              <p:pRg st="13" end="13"/>
                                            </p:txEl>
                                          </p:spTgt>
                                        </p:tgtEl>
                                        <p:attrNameLst>
                                          <p:attrName>r</p:attrName>
                                        </p:attrNameLst>
                                      </p:cBhvr>
                                    </p:animRot>
                                  </p:childTnLst>
                                </p:cTn>
                              </p:par>
                              <p:par>
                                <p:cTn id="214" presetID="34" presetClass="emph" presetSubtype="0" fill="hold" nodeType="withEffect">
                                  <p:stCondLst>
                                    <p:cond delay="0"/>
                                  </p:stCondLst>
                                  <p:iterate type="lt">
                                    <p:tmPct val="10000"/>
                                  </p:iterate>
                                  <p:childTnLst>
                                    <p:animMotion origin="layout" path="M 0.0 0.0 L 0.0 -0.07213" pathEditMode="relative" ptsTypes="">
                                      <p:cBhvr>
                                        <p:cTn id="215" dur="250" accel="50000" decel="50000" autoRev="1" fill="hold">
                                          <p:stCondLst>
                                            <p:cond delay="0"/>
                                          </p:stCondLst>
                                        </p:cTn>
                                        <p:tgtEl>
                                          <p:spTgt spid="4">
                                            <p:txEl>
                                              <p:pRg st="14" end="14"/>
                                            </p:txEl>
                                          </p:spTgt>
                                        </p:tgtEl>
                                        <p:attrNameLst>
                                          <p:attrName>ppt_x</p:attrName>
                                          <p:attrName>ppt_y</p:attrName>
                                        </p:attrNameLst>
                                      </p:cBhvr>
                                    </p:animMotion>
                                    <p:animRot by="1500000">
                                      <p:cBhvr>
                                        <p:cTn id="216" dur="125" fill="hold">
                                          <p:stCondLst>
                                            <p:cond delay="0"/>
                                          </p:stCondLst>
                                        </p:cTn>
                                        <p:tgtEl>
                                          <p:spTgt spid="4">
                                            <p:txEl>
                                              <p:pRg st="14" end="14"/>
                                            </p:txEl>
                                          </p:spTgt>
                                        </p:tgtEl>
                                        <p:attrNameLst>
                                          <p:attrName>r</p:attrName>
                                        </p:attrNameLst>
                                      </p:cBhvr>
                                    </p:animRot>
                                    <p:animRot by="-1500000">
                                      <p:cBhvr>
                                        <p:cTn id="217" dur="125" fill="hold">
                                          <p:stCondLst>
                                            <p:cond delay="125"/>
                                          </p:stCondLst>
                                        </p:cTn>
                                        <p:tgtEl>
                                          <p:spTgt spid="4">
                                            <p:txEl>
                                              <p:pRg st="14" end="14"/>
                                            </p:txEl>
                                          </p:spTgt>
                                        </p:tgtEl>
                                        <p:attrNameLst>
                                          <p:attrName>r</p:attrName>
                                        </p:attrNameLst>
                                      </p:cBhvr>
                                    </p:animRot>
                                    <p:animRot by="-1500000">
                                      <p:cBhvr>
                                        <p:cTn id="218" dur="125" fill="hold">
                                          <p:stCondLst>
                                            <p:cond delay="250"/>
                                          </p:stCondLst>
                                        </p:cTn>
                                        <p:tgtEl>
                                          <p:spTgt spid="4">
                                            <p:txEl>
                                              <p:pRg st="14" end="14"/>
                                            </p:txEl>
                                          </p:spTgt>
                                        </p:tgtEl>
                                        <p:attrNameLst>
                                          <p:attrName>r</p:attrName>
                                        </p:attrNameLst>
                                      </p:cBhvr>
                                    </p:animRot>
                                    <p:animRot by="1500000">
                                      <p:cBhvr>
                                        <p:cTn id="219" dur="125" fill="hold">
                                          <p:stCondLst>
                                            <p:cond delay="375"/>
                                          </p:stCondLst>
                                        </p:cTn>
                                        <p:tgtEl>
                                          <p:spTgt spid="4">
                                            <p:txEl>
                                              <p:pRg st="14" end="14"/>
                                            </p:txEl>
                                          </p:spTgt>
                                        </p:tgtEl>
                                        <p:attrNameLst>
                                          <p:attrName>r</p:attrName>
                                        </p:attrNameLst>
                                      </p:cBhvr>
                                    </p:animRot>
                                  </p:childTnLst>
                                </p:cTn>
                              </p:par>
                              <p:par>
                                <p:cTn id="220" presetID="34" presetClass="emph" presetSubtype="0" fill="hold" nodeType="withEffect">
                                  <p:stCondLst>
                                    <p:cond delay="0"/>
                                  </p:stCondLst>
                                  <p:iterate type="lt">
                                    <p:tmPct val="10000"/>
                                  </p:iterate>
                                  <p:childTnLst>
                                    <p:animMotion origin="layout" path="M 0.0 0.0 L 0.0 -0.07213" pathEditMode="relative" ptsTypes="">
                                      <p:cBhvr>
                                        <p:cTn id="221" dur="250" accel="50000" decel="50000" autoRev="1" fill="hold">
                                          <p:stCondLst>
                                            <p:cond delay="0"/>
                                          </p:stCondLst>
                                        </p:cTn>
                                        <p:tgtEl>
                                          <p:spTgt spid="4">
                                            <p:txEl>
                                              <p:pRg st="15" end="15"/>
                                            </p:txEl>
                                          </p:spTgt>
                                        </p:tgtEl>
                                        <p:attrNameLst>
                                          <p:attrName>ppt_x</p:attrName>
                                          <p:attrName>ppt_y</p:attrName>
                                        </p:attrNameLst>
                                      </p:cBhvr>
                                    </p:animMotion>
                                    <p:animRot by="1500000">
                                      <p:cBhvr>
                                        <p:cTn id="222" dur="125" fill="hold">
                                          <p:stCondLst>
                                            <p:cond delay="0"/>
                                          </p:stCondLst>
                                        </p:cTn>
                                        <p:tgtEl>
                                          <p:spTgt spid="4">
                                            <p:txEl>
                                              <p:pRg st="15" end="15"/>
                                            </p:txEl>
                                          </p:spTgt>
                                        </p:tgtEl>
                                        <p:attrNameLst>
                                          <p:attrName>r</p:attrName>
                                        </p:attrNameLst>
                                      </p:cBhvr>
                                    </p:animRot>
                                    <p:animRot by="-1500000">
                                      <p:cBhvr>
                                        <p:cTn id="223" dur="125" fill="hold">
                                          <p:stCondLst>
                                            <p:cond delay="125"/>
                                          </p:stCondLst>
                                        </p:cTn>
                                        <p:tgtEl>
                                          <p:spTgt spid="4">
                                            <p:txEl>
                                              <p:pRg st="15" end="15"/>
                                            </p:txEl>
                                          </p:spTgt>
                                        </p:tgtEl>
                                        <p:attrNameLst>
                                          <p:attrName>r</p:attrName>
                                        </p:attrNameLst>
                                      </p:cBhvr>
                                    </p:animRot>
                                    <p:animRot by="-1500000">
                                      <p:cBhvr>
                                        <p:cTn id="224" dur="125" fill="hold">
                                          <p:stCondLst>
                                            <p:cond delay="250"/>
                                          </p:stCondLst>
                                        </p:cTn>
                                        <p:tgtEl>
                                          <p:spTgt spid="4">
                                            <p:txEl>
                                              <p:pRg st="15" end="15"/>
                                            </p:txEl>
                                          </p:spTgt>
                                        </p:tgtEl>
                                        <p:attrNameLst>
                                          <p:attrName>r</p:attrName>
                                        </p:attrNameLst>
                                      </p:cBhvr>
                                    </p:animRot>
                                    <p:animRot by="1500000">
                                      <p:cBhvr>
                                        <p:cTn id="225" dur="125" fill="hold">
                                          <p:stCondLst>
                                            <p:cond delay="375"/>
                                          </p:stCondLst>
                                        </p:cTn>
                                        <p:tgtEl>
                                          <p:spTgt spid="4">
                                            <p:txEl>
                                              <p:pRg st="15" end="15"/>
                                            </p:txEl>
                                          </p:spTgt>
                                        </p:tgtEl>
                                        <p:attrNameLst>
                                          <p:attrName>r</p:attrName>
                                        </p:attrNameLst>
                                      </p:cBhvr>
                                    </p:animRot>
                                  </p:childTnLst>
                                </p:cTn>
                              </p:par>
                              <p:par>
                                <p:cTn id="226" presetID="34" presetClass="emph" presetSubtype="0" fill="hold" nodeType="withEffect">
                                  <p:stCondLst>
                                    <p:cond delay="0"/>
                                  </p:stCondLst>
                                  <p:iterate type="lt">
                                    <p:tmPct val="10000"/>
                                  </p:iterate>
                                  <p:childTnLst>
                                    <p:animMotion origin="layout" path="M 0.0 0.0 L 0.0 -0.07213" pathEditMode="relative" ptsTypes="">
                                      <p:cBhvr>
                                        <p:cTn id="227" dur="250" accel="50000" decel="50000" autoRev="1" fill="hold">
                                          <p:stCondLst>
                                            <p:cond delay="0"/>
                                          </p:stCondLst>
                                        </p:cTn>
                                        <p:tgtEl>
                                          <p:spTgt spid="4">
                                            <p:txEl>
                                              <p:pRg st="16" end="16"/>
                                            </p:txEl>
                                          </p:spTgt>
                                        </p:tgtEl>
                                        <p:attrNameLst>
                                          <p:attrName>ppt_x</p:attrName>
                                          <p:attrName>ppt_y</p:attrName>
                                        </p:attrNameLst>
                                      </p:cBhvr>
                                    </p:animMotion>
                                    <p:animRot by="1500000">
                                      <p:cBhvr>
                                        <p:cTn id="228" dur="125" fill="hold">
                                          <p:stCondLst>
                                            <p:cond delay="0"/>
                                          </p:stCondLst>
                                        </p:cTn>
                                        <p:tgtEl>
                                          <p:spTgt spid="4">
                                            <p:txEl>
                                              <p:pRg st="16" end="16"/>
                                            </p:txEl>
                                          </p:spTgt>
                                        </p:tgtEl>
                                        <p:attrNameLst>
                                          <p:attrName>r</p:attrName>
                                        </p:attrNameLst>
                                      </p:cBhvr>
                                    </p:animRot>
                                    <p:animRot by="-1500000">
                                      <p:cBhvr>
                                        <p:cTn id="229" dur="125" fill="hold">
                                          <p:stCondLst>
                                            <p:cond delay="125"/>
                                          </p:stCondLst>
                                        </p:cTn>
                                        <p:tgtEl>
                                          <p:spTgt spid="4">
                                            <p:txEl>
                                              <p:pRg st="16" end="16"/>
                                            </p:txEl>
                                          </p:spTgt>
                                        </p:tgtEl>
                                        <p:attrNameLst>
                                          <p:attrName>r</p:attrName>
                                        </p:attrNameLst>
                                      </p:cBhvr>
                                    </p:animRot>
                                    <p:animRot by="-1500000">
                                      <p:cBhvr>
                                        <p:cTn id="230" dur="125" fill="hold">
                                          <p:stCondLst>
                                            <p:cond delay="250"/>
                                          </p:stCondLst>
                                        </p:cTn>
                                        <p:tgtEl>
                                          <p:spTgt spid="4">
                                            <p:txEl>
                                              <p:pRg st="16" end="16"/>
                                            </p:txEl>
                                          </p:spTgt>
                                        </p:tgtEl>
                                        <p:attrNameLst>
                                          <p:attrName>r</p:attrName>
                                        </p:attrNameLst>
                                      </p:cBhvr>
                                    </p:animRot>
                                    <p:animRot by="1500000">
                                      <p:cBhvr>
                                        <p:cTn id="231" dur="125" fill="hold">
                                          <p:stCondLst>
                                            <p:cond delay="375"/>
                                          </p:stCondLst>
                                        </p:cTn>
                                        <p:tgtEl>
                                          <p:spTgt spid="4">
                                            <p:txEl>
                                              <p:pRg st="16" end="16"/>
                                            </p:txEl>
                                          </p:spTgt>
                                        </p:tgtEl>
                                        <p:attrNameLst>
                                          <p:attrName>r</p:attrName>
                                        </p:attrNameLst>
                                      </p:cBhvr>
                                    </p:animRot>
                                  </p:childTnLst>
                                </p:cTn>
                              </p:par>
                              <p:par>
                                <p:cTn id="232" presetID="34" presetClass="emph" presetSubtype="0" fill="hold" nodeType="withEffect">
                                  <p:stCondLst>
                                    <p:cond delay="0"/>
                                  </p:stCondLst>
                                  <p:iterate type="lt">
                                    <p:tmPct val="10000"/>
                                  </p:iterate>
                                  <p:childTnLst>
                                    <p:animMotion origin="layout" path="M 0.0 0.0 L 0.0 -0.07213" pathEditMode="relative" ptsTypes="">
                                      <p:cBhvr>
                                        <p:cTn id="233" dur="250" accel="50000" decel="50000" autoRev="1" fill="hold">
                                          <p:stCondLst>
                                            <p:cond delay="0"/>
                                          </p:stCondLst>
                                        </p:cTn>
                                        <p:tgtEl>
                                          <p:spTgt spid="4">
                                            <p:txEl>
                                              <p:pRg st="17" end="17"/>
                                            </p:txEl>
                                          </p:spTgt>
                                        </p:tgtEl>
                                        <p:attrNameLst>
                                          <p:attrName>ppt_x</p:attrName>
                                          <p:attrName>ppt_y</p:attrName>
                                        </p:attrNameLst>
                                      </p:cBhvr>
                                    </p:animMotion>
                                    <p:animRot by="1500000">
                                      <p:cBhvr>
                                        <p:cTn id="234" dur="125" fill="hold">
                                          <p:stCondLst>
                                            <p:cond delay="0"/>
                                          </p:stCondLst>
                                        </p:cTn>
                                        <p:tgtEl>
                                          <p:spTgt spid="4">
                                            <p:txEl>
                                              <p:pRg st="17" end="17"/>
                                            </p:txEl>
                                          </p:spTgt>
                                        </p:tgtEl>
                                        <p:attrNameLst>
                                          <p:attrName>r</p:attrName>
                                        </p:attrNameLst>
                                      </p:cBhvr>
                                    </p:animRot>
                                    <p:animRot by="-1500000">
                                      <p:cBhvr>
                                        <p:cTn id="235" dur="125" fill="hold">
                                          <p:stCondLst>
                                            <p:cond delay="125"/>
                                          </p:stCondLst>
                                        </p:cTn>
                                        <p:tgtEl>
                                          <p:spTgt spid="4">
                                            <p:txEl>
                                              <p:pRg st="17" end="17"/>
                                            </p:txEl>
                                          </p:spTgt>
                                        </p:tgtEl>
                                        <p:attrNameLst>
                                          <p:attrName>r</p:attrName>
                                        </p:attrNameLst>
                                      </p:cBhvr>
                                    </p:animRot>
                                    <p:animRot by="-1500000">
                                      <p:cBhvr>
                                        <p:cTn id="236" dur="125" fill="hold">
                                          <p:stCondLst>
                                            <p:cond delay="250"/>
                                          </p:stCondLst>
                                        </p:cTn>
                                        <p:tgtEl>
                                          <p:spTgt spid="4">
                                            <p:txEl>
                                              <p:pRg st="17" end="17"/>
                                            </p:txEl>
                                          </p:spTgt>
                                        </p:tgtEl>
                                        <p:attrNameLst>
                                          <p:attrName>r</p:attrName>
                                        </p:attrNameLst>
                                      </p:cBhvr>
                                    </p:animRot>
                                    <p:animRot by="1500000">
                                      <p:cBhvr>
                                        <p:cTn id="237" dur="125" fill="hold">
                                          <p:stCondLst>
                                            <p:cond delay="375"/>
                                          </p:stCondLst>
                                        </p:cTn>
                                        <p:tgtEl>
                                          <p:spTgt spid="4">
                                            <p:txEl>
                                              <p:pRg st="17" end="17"/>
                                            </p:txEl>
                                          </p:spTgt>
                                        </p:tgtEl>
                                        <p:attrNameLst>
                                          <p:attrName>r</p:attrName>
                                        </p:attrNameLst>
                                      </p:cBhvr>
                                    </p:animRot>
                                  </p:childTnLst>
                                </p:cTn>
                              </p:par>
                              <p:par>
                                <p:cTn id="238" presetID="34" presetClass="emph" presetSubtype="0" fill="hold" nodeType="withEffect">
                                  <p:stCondLst>
                                    <p:cond delay="0"/>
                                  </p:stCondLst>
                                  <p:iterate type="lt">
                                    <p:tmPct val="10000"/>
                                  </p:iterate>
                                  <p:childTnLst>
                                    <p:animMotion origin="layout" path="M 0.0 0.0 L 0.0 -0.07213" pathEditMode="relative" ptsTypes="">
                                      <p:cBhvr>
                                        <p:cTn id="239" dur="250" accel="50000" decel="50000" autoRev="1" fill="hold">
                                          <p:stCondLst>
                                            <p:cond delay="0"/>
                                          </p:stCondLst>
                                        </p:cTn>
                                        <p:tgtEl>
                                          <p:spTgt spid="4">
                                            <p:txEl>
                                              <p:pRg st="18" end="18"/>
                                            </p:txEl>
                                          </p:spTgt>
                                        </p:tgtEl>
                                        <p:attrNameLst>
                                          <p:attrName>ppt_x</p:attrName>
                                          <p:attrName>ppt_y</p:attrName>
                                        </p:attrNameLst>
                                      </p:cBhvr>
                                    </p:animMotion>
                                    <p:animRot by="1500000">
                                      <p:cBhvr>
                                        <p:cTn id="240" dur="125" fill="hold">
                                          <p:stCondLst>
                                            <p:cond delay="0"/>
                                          </p:stCondLst>
                                        </p:cTn>
                                        <p:tgtEl>
                                          <p:spTgt spid="4">
                                            <p:txEl>
                                              <p:pRg st="18" end="18"/>
                                            </p:txEl>
                                          </p:spTgt>
                                        </p:tgtEl>
                                        <p:attrNameLst>
                                          <p:attrName>r</p:attrName>
                                        </p:attrNameLst>
                                      </p:cBhvr>
                                    </p:animRot>
                                    <p:animRot by="-1500000">
                                      <p:cBhvr>
                                        <p:cTn id="241" dur="125" fill="hold">
                                          <p:stCondLst>
                                            <p:cond delay="125"/>
                                          </p:stCondLst>
                                        </p:cTn>
                                        <p:tgtEl>
                                          <p:spTgt spid="4">
                                            <p:txEl>
                                              <p:pRg st="18" end="18"/>
                                            </p:txEl>
                                          </p:spTgt>
                                        </p:tgtEl>
                                        <p:attrNameLst>
                                          <p:attrName>r</p:attrName>
                                        </p:attrNameLst>
                                      </p:cBhvr>
                                    </p:animRot>
                                    <p:animRot by="-1500000">
                                      <p:cBhvr>
                                        <p:cTn id="242" dur="125" fill="hold">
                                          <p:stCondLst>
                                            <p:cond delay="250"/>
                                          </p:stCondLst>
                                        </p:cTn>
                                        <p:tgtEl>
                                          <p:spTgt spid="4">
                                            <p:txEl>
                                              <p:pRg st="18" end="18"/>
                                            </p:txEl>
                                          </p:spTgt>
                                        </p:tgtEl>
                                        <p:attrNameLst>
                                          <p:attrName>r</p:attrName>
                                        </p:attrNameLst>
                                      </p:cBhvr>
                                    </p:animRot>
                                    <p:animRot by="1500000">
                                      <p:cBhvr>
                                        <p:cTn id="243" dur="125" fill="hold">
                                          <p:stCondLst>
                                            <p:cond delay="375"/>
                                          </p:stCondLst>
                                        </p:cTn>
                                        <p:tgtEl>
                                          <p:spTgt spid="4">
                                            <p:txEl>
                                              <p:pRg st="18" end="1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CADF-D0C2-75B9-9ADF-686011B76BC0}"/>
              </a:ext>
            </a:extLst>
          </p:cNvPr>
          <p:cNvSpPr>
            <a:spLocks noGrp="1"/>
          </p:cNvSpPr>
          <p:nvPr>
            <p:ph type="title"/>
          </p:nvPr>
        </p:nvSpPr>
        <p:spPr/>
        <p:txBody>
          <a:bodyPr/>
          <a:lstStyle/>
          <a:p>
            <a:r>
              <a:rPr lang="en-GB" b="1" dirty="0"/>
              <a:t>Four Aspects of Autism</a:t>
            </a:r>
          </a:p>
        </p:txBody>
      </p:sp>
      <p:sp>
        <p:nvSpPr>
          <p:cNvPr id="3" name="TextBox 2">
            <a:extLst>
              <a:ext uri="{FF2B5EF4-FFF2-40B4-BE49-F238E27FC236}">
                <a16:creationId xmlns:a16="http://schemas.microsoft.com/office/drawing/2014/main" id="{0EA0F2D2-23D8-78CB-0BB7-F76C7FEEBD6E}"/>
              </a:ext>
            </a:extLst>
          </p:cNvPr>
          <p:cNvSpPr txBox="1"/>
          <p:nvPr/>
        </p:nvSpPr>
        <p:spPr>
          <a:xfrm>
            <a:off x="1130300" y="2228671"/>
            <a:ext cx="7637182" cy="2062103"/>
          </a:xfrm>
          <a:prstGeom prst="rect">
            <a:avLst/>
          </a:prstGeom>
          <a:noFill/>
        </p:spPr>
        <p:txBody>
          <a:bodyPr wrap="square" rtlCol="0">
            <a:spAutoFit/>
          </a:bodyPr>
          <a:lstStyle/>
          <a:p>
            <a:pPr marL="285750" indent="-285750">
              <a:buFont typeface="Arial" panose="020B0604020202020204" pitchFamily="34" charset="0"/>
              <a:buChar char="•"/>
            </a:pPr>
            <a:r>
              <a:rPr lang="en-GB" sz="3200" b="1" dirty="0">
                <a:solidFill>
                  <a:srgbClr val="FFFF00"/>
                </a:solidFill>
              </a:rPr>
              <a:t>Social Interaction</a:t>
            </a:r>
          </a:p>
          <a:p>
            <a:pPr marL="285750" indent="-285750">
              <a:buFont typeface="Arial" panose="020B0604020202020204" pitchFamily="34" charset="0"/>
              <a:buChar char="•"/>
            </a:pPr>
            <a:r>
              <a:rPr lang="en-GB" sz="3200" b="1" dirty="0">
                <a:solidFill>
                  <a:srgbClr val="C00000"/>
                </a:solidFill>
              </a:rPr>
              <a:t>Communication</a:t>
            </a:r>
          </a:p>
          <a:p>
            <a:pPr marL="285750" indent="-285750">
              <a:buFont typeface="Arial" panose="020B0604020202020204" pitchFamily="34" charset="0"/>
              <a:buChar char="•"/>
            </a:pPr>
            <a:r>
              <a:rPr lang="en-GB" sz="3200" b="1" dirty="0">
                <a:solidFill>
                  <a:srgbClr val="00B050"/>
                </a:solidFill>
              </a:rPr>
              <a:t>Imagination, rigidity and strong interests</a:t>
            </a:r>
          </a:p>
          <a:p>
            <a:pPr marL="285750" indent="-285750">
              <a:buFont typeface="Arial" panose="020B0604020202020204" pitchFamily="34" charset="0"/>
              <a:buChar char="•"/>
            </a:pPr>
            <a:r>
              <a:rPr lang="en-GB" sz="3200" b="1" dirty="0">
                <a:solidFill>
                  <a:srgbClr val="00B0F0"/>
                </a:solidFill>
              </a:rPr>
              <a:t>Sensory difficulties</a:t>
            </a:r>
          </a:p>
        </p:txBody>
      </p:sp>
    </p:spTree>
    <p:extLst>
      <p:ext uri="{BB962C8B-B14F-4D97-AF65-F5344CB8AC3E}">
        <p14:creationId xmlns:p14="http://schemas.microsoft.com/office/powerpoint/2010/main" val="259266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6" presetClass="entr" presetSubtype="21"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1000"/>
                                        <p:tgtEl>
                                          <p:spTgt spid="3">
                                            <p:txEl>
                                              <p:pRg st="0" end="0"/>
                                            </p:txEl>
                                          </p:spTgt>
                                        </p:tgtEl>
                                      </p:cBhvr>
                                    </p:animEffect>
                                  </p:childTnLst>
                                </p:cTn>
                              </p:par>
                            </p:childTnLst>
                          </p:cTn>
                        </p:par>
                        <p:par>
                          <p:cTn id="15" fill="hold">
                            <p:stCondLst>
                              <p:cond delay="2000"/>
                            </p:stCondLst>
                            <p:childTnLst>
                              <p:par>
                                <p:cTn id="16" presetID="26" presetClass="entr" presetSubtype="0"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290">
                                          <p:stCondLst>
                                            <p:cond delay="0"/>
                                          </p:stCondLst>
                                        </p:cTn>
                                        <p:tgtEl>
                                          <p:spTgt spid="3">
                                            <p:txEl>
                                              <p:pRg st="1" end="1"/>
                                            </p:txEl>
                                          </p:spTgt>
                                        </p:tgtEl>
                                      </p:cBhvr>
                                    </p:animEffect>
                                    <p:anim calcmode="lin" valueType="num">
                                      <p:cBhvr>
                                        <p:cTn id="19" dur="911"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0" dur="332"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1" dur="332" tmFilter="0, 0; 0.125,0.2665; 0.25,0.4; 0.375,0.465; 0.5,0.5;  0.625,0.535; 0.75,0.6; 0.875,0.7335; 1,1">
                                          <p:stCondLst>
                                            <p:cond delay="332"/>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2" dur="166" tmFilter="0, 0; 0.125,0.2665; 0.25,0.4; 0.375,0.465; 0.5,0.5;  0.625,0.535; 0.75,0.6; 0.875,0.7335; 1,1">
                                          <p:stCondLst>
                                            <p:cond delay="662"/>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3" dur="82" tmFilter="0, 0; 0.125,0.2665; 0.25,0.4; 0.375,0.465; 0.5,0.5;  0.625,0.535; 0.75,0.6; 0.875,0.7335; 1,1">
                                          <p:stCondLst>
                                            <p:cond delay="828"/>
                                          </p:stCondLst>
                                        </p:cTn>
                                        <p:tgtEl>
                                          <p:spTgt spid="3">
                                            <p:txEl>
                                              <p:pRg st="1" end="1"/>
                                            </p:txEl>
                                          </p:spTgt>
                                        </p:tgtEl>
                                        <p:attrNameLst>
                                          <p:attrName>ppt_y</p:attrName>
                                        </p:attrNameLst>
                                      </p:cBhvr>
                                      <p:tavLst>
                                        <p:tav tm="0" fmla="#ppt_y-sin(pi*$)/81">
                                          <p:val>
                                            <p:fltVal val="0"/>
                                          </p:val>
                                        </p:tav>
                                        <p:tav tm="100000">
                                          <p:val>
                                            <p:fltVal val="1"/>
                                          </p:val>
                                        </p:tav>
                                      </p:tavLst>
                                    </p:anim>
                                    <p:animScale>
                                      <p:cBhvr>
                                        <p:cTn id="24" dur="13">
                                          <p:stCondLst>
                                            <p:cond delay="325"/>
                                          </p:stCondLst>
                                        </p:cTn>
                                        <p:tgtEl>
                                          <p:spTgt spid="3">
                                            <p:txEl>
                                              <p:pRg st="1" end="1"/>
                                            </p:txEl>
                                          </p:spTgt>
                                        </p:tgtEl>
                                      </p:cBhvr>
                                      <p:to x="100000" y="60000"/>
                                    </p:animScale>
                                    <p:animScale>
                                      <p:cBhvr>
                                        <p:cTn id="25" dur="83" decel="50000">
                                          <p:stCondLst>
                                            <p:cond delay="338"/>
                                          </p:stCondLst>
                                        </p:cTn>
                                        <p:tgtEl>
                                          <p:spTgt spid="3">
                                            <p:txEl>
                                              <p:pRg st="1" end="1"/>
                                            </p:txEl>
                                          </p:spTgt>
                                        </p:tgtEl>
                                      </p:cBhvr>
                                      <p:to x="100000" y="100000"/>
                                    </p:animScale>
                                    <p:animScale>
                                      <p:cBhvr>
                                        <p:cTn id="26" dur="13">
                                          <p:stCondLst>
                                            <p:cond delay="656"/>
                                          </p:stCondLst>
                                        </p:cTn>
                                        <p:tgtEl>
                                          <p:spTgt spid="3">
                                            <p:txEl>
                                              <p:pRg st="1" end="1"/>
                                            </p:txEl>
                                          </p:spTgt>
                                        </p:tgtEl>
                                      </p:cBhvr>
                                      <p:to x="100000" y="80000"/>
                                    </p:animScale>
                                    <p:animScale>
                                      <p:cBhvr>
                                        <p:cTn id="27" dur="83" decel="50000">
                                          <p:stCondLst>
                                            <p:cond delay="669"/>
                                          </p:stCondLst>
                                        </p:cTn>
                                        <p:tgtEl>
                                          <p:spTgt spid="3">
                                            <p:txEl>
                                              <p:pRg st="1" end="1"/>
                                            </p:txEl>
                                          </p:spTgt>
                                        </p:tgtEl>
                                      </p:cBhvr>
                                      <p:to x="100000" y="100000"/>
                                    </p:animScale>
                                    <p:animScale>
                                      <p:cBhvr>
                                        <p:cTn id="28" dur="13">
                                          <p:stCondLst>
                                            <p:cond delay="821"/>
                                          </p:stCondLst>
                                        </p:cTn>
                                        <p:tgtEl>
                                          <p:spTgt spid="3">
                                            <p:txEl>
                                              <p:pRg st="1" end="1"/>
                                            </p:txEl>
                                          </p:spTgt>
                                        </p:tgtEl>
                                      </p:cBhvr>
                                      <p:to x="100000" y="90000"/>
                                    </p:animScale>
                                    <p:animScale>
                                      <p:cBhvr>
                                        <p:cTn id="29" dur="83" decel="50000">
                                          <p:stCondLst>
                                            <p:cond delay="834"/>
                                          </p:stCondLst>
                                        </p:cTn>
                                        <p:tgtEl>
                                          <p:spTgt spid="3">
                                            <p:txEl>
                                              <p:pRg st="1" end="1"/>
                                            </p:txEl>
                                          </p:spTgt>
                                        </p:tgtEl>
                                      </p:cBhvr>
                                      <p:to x="100000" y="100000"/>
                                    </p:animScale>
                                    <p:animScale>
                                      <p:cBhvr>
                                        <p:cTn id="30" dur="13">
                                          <p:stCondLst>
                                            <p:cond delay="904"/>
                                          </p:stCondLst>
                                        </p:cTn>
                                        <p:tgtEl>
                                          <p:spTgt spid="3">
                                            <p:txEl>
                                              <p:pRg st="1" end="1"/>
                                            </p:txEl>
                                          </p:spTgt>
                                        </p:tgtEl>
                                      </p:cBhvr>
                                      <p:to x="100000" y="95000"/>
                                    </p:animScale>
                                    <p:animScale>
                                      <p:cBhvr>
                                        <p:cTn id="31" dur="83" decel="50000">
                                          <p:stCondLst>
                                            <p:cond delay="917"/>
                                          </p:stCondLst>
                                        </p:cTn>
                                        <p:tgtEl>
                                          <p:spTgt spid="3">
                                            <p:txEl>
                                              <p:pRg st="1" end="1"/>
                                            </p:txEl>
                                          </p:spTgt>
                                        </p:tgtEl>
                                      </p:cBhvr>
                                      <p:to x="100000" y="100000"/>
                                    </p:animScale>
                                  </p:childTnLst>
                                </p:cTn>
                              </p:par>
                            </p:childTnLst>
                          </p:cTn>
                        </p:par>
                        <p:par>
                          <p:cTn id="32" fill="hold">
                            <p:stCondLst>
                              <p:cond delay="3000"/>
                            </p:stCondLst>
                            <p:childTnLst>
                              <p:par>
                                <p:cTn id="33" presetID="45" presetClass="entr" presetSubtype="0" fill="hold" nodeType="afterEffect">
                                  <p:stCondLst>
                                    <p:cond delay="10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900"/>
                                        <p:tgtEl>
                                          <p:spTgt spid="3">
                                            <p:txEl>
                                              <p:pRg st="2" end="2"/>
                                            </p:txEl>
                                          </p:spTgt>
                                        </p:tgtEl>
                                      </p:cBhvr>
                                    </p:animEffect>
                                    <p:anim calcmode="lin" valueType="num">
                                      <p:cBhvr>
                                        <p:cTn id="36" dur="9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37" dur="9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par>
                          <p:cTn id="38" fill="hold">
                            <p:stCondLst>
                              <p:cond delay="4000"/>
                            </p:stCondLst>
                            <p:childTnLst>
                              <p:par>
                                <p:cTn id="39" presetID="1" presetClass="entr" presetSubtype="0" fill="hold" nodeType="afterEffect">
                                  <p:stCondLst>
                                    <p:cond delay="500"/>
                                  </p:stCondLst>
                                  <p:childTnLst>
                                    <p:set>
                                      <p:cBhvr>
                                        <p:cTn id="4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60C5D6BC-4A90-4952-09CD-5F6D577375C1}"/>
              </a:ext>
            </a:extLst>
          </p:cNvPr>
          <p:cNvSpPr/>
          <p:nvPr/>
        </p:nvSpPr>
        <p:spPr>
          <a:xfrm rot="10800000">
            <a:off x="5010006" y="2020016"/>
            <a:ext cx="1485557" cy="1193985"/>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B58EEEB0-15F2-96E5-13C2-84C63E0B769D}"/>
              </a:ext>
            </a:extLst>
          </p:cNvPr>
          <p:cNvSpPr/>
          <p:nvPr/>
        </p:nvSpPr>
        <p:spPr>
          <a:xfrm rot="14754741">
            <a:off x="5638484" y="2513515"/>
            <a:ext cx="1485557" cy="1193985"/>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a:extLst>
              <a:ext uri="{FF2B5EF4-FFF2-40B4-BE49-F238E27FC236}">
                <a16:creationId xmlns:a16="http://schemas.microsoft.com/office/drawing/2014/main" id="{1425CAAE-0FDC-8843-3E5C-AAF6D14B6220}"/>
              </a:ext>
            </a:extLst>
          </p:cNvPr>
          <p:cNvSpPr/>
          <p:nvPr/>
        </p:nvSpPr>
        <p:spPr>
          <a:xfrm rot="18916328">
            <a:off x="5538804" y="3302716"/>
            <a:ext cx="1485557" cy="1193985"/>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a:extLst>
              <a:ext uri="{FF2B5EF4-FFF2-40B4-BE49-F238E27FC236}">
                <a16:creationId xmlns:a16="http://schemas.microsoft.com/office/drawing/2014/main" id="{101C4474-837B-1D41-B7AD-B6E03C7BFB2F}"/>
              </a:ext>
            </a:extLst>
          </p:cNvPr>
          <p:cNvSpPr/>
          <p:nvPr/>
        </p:nvSpPr>
        <p:spPr>
          <a:xfrm rot="6956172">
            <a:off x="4395100" y="2452026"/>
            <a:ext cx="1485557" cy="1193985"/>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889AAAC4-2097-36A9-274D-48E628AF8661}"/>
              </a:ext>
            </a:extLst>
          </p:cNvPr>
          <p:cNvSpPr/>
          <p:nvPr/>
        </p:nvSpPr>
        <p:spPr>
          <a:xfrm rot="2888802">
            <a:off x="4509337" y="3245725"/>
            <a:ext cx="1485557" cy="1193985"/>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70492F52-D406-6CAA-6091-628A9D444561}"/>
              </a:ext>
            </a:extLst>
          </p:cNvPr>
          <p:cNvCxnSpPr/>
          <p:nvPr/>
        </p:nvCxnSpPr>
        <p:spPr>
          <a:xfrm flipH="1">
            <a:off x="5435600" y="3429000"/>
            <a:ext cx="317184" cy="14175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8E98B7C-8A4E-2C48-0B40-2A3AA5933E63}"/>
              </a:ext>
            </a:extLst>
          </p:cNvPr>
          <p:cNvSpPr txBox="1"/>
          <p:nvPr/>
        </p:nvSpPr>
        <p:spPr>
          <a:xfrm>
            <a:off x="178087" y="790679"/>
            <a:ext cx="4229100" cy="1938992"/>
          </a:xfrm>
          <a:prstGeom prst="rect">
            <a:avLst/>
          </a:prstGeom>
          <a:noFill/>
        </p:spPr>
        <p:txBody>
          <a:bodyPr wrap="square" rtlCol="0">
            <a:spAutoFit/>
          </a:bodyPr>
          <a:lstStyle/>
          <a:p>
            <a:r>
              <a:rPr lang="en-GB" sz="2400" b="1" dirty="0">
                <a:solidFill>
                  <a:srgbClr val="00B050"/>
                </a:solidFill>
              </a:rPr>
              <a:t>Highly-focused interests</a:t>
            </a:r>
          </a:p>
          <a:p>
            <a:r>
              <a:rPr lang="en-GB" sz="2400" b="1" dirty="0">
                <a:solidFill>
                  <a:srgbClr val="00B0F0"/>
                </a:solidFill>
              </a:rPr>
              <a:t>Sensory sensitivity</a:t>
            </a:r>
          </a:p>
          <a:p>
            <a:r>
              <a:rPr lang="en-GB" sz="2400" b="1" dirty="0">
                <a:solidFill>
                  <a:srgbClr val="7030A0"/>
                </a:solidFill>
              </a:rPr>
              <a:t>Repetitive behaviour/routines</a:t>
            </a:r>
          </a:p>
          <a:p>
            <a:r>
              <a:rPr lang="en-GB" sz="2400" b="1" dirty="0">
                <a:solidFill>
                  <a:srgbClr val="C00000"/>
                </a:solidFill>
              </a:rPr>
              <a:t>Social communication</a:t>
            </a:r>
          </a:p>
          <a:p>
            <a:r>
              <a:rPr lang="en-GB" sz="2400" b="1" dirty="0">
                <a:solidFill>
                  <a:srgbClr val="FFFF00"/>
                </a:solidFill>
              </a:rPr>
              <a:t>Social interaction</a:t>
            </a:r>
          </a:p>
        </p:txBody>
      </p:sp>
      <p:sp>
        <p:nvSpPr>
          <p:cNvPr id="18" name="TextBox 17">
            <a:extLst>
              <a:ext uri="{FF2B5EF4-FFF2-40B4-BE49-F238E27FC236}">
                <a16:creationId xmlns:a16="http://schemas.microsoft.com/office/drawing/2014/main" id="{AD9EE9FD-703E-5938-DA96-D3DF047973BD}"/>
              </a:ext>
            </a:extLst>
          </p:cNvPr>
          <p:cNvSpPr txBox="1"/>
          <p:nvPr/>
        </p:nvSpPr>
        <p:spPr>
          <a:xfrm>
            <a:off x="5183351" y="3059575"/>
            <a:ext cx="1141249" cy="646331"/>
          </a:xfrm>
          <a:prstGeom prst="rect">
            <a:avLst/>
          </a:prstGeom>
          <a:solidFill>
            <a:schemeClr val="tx1"/>
          </a:solidFill>
          <a:effectLst/>
        </p:spPr>
        <p:txBody>
          <a:bodyPr wrap="square" rtlCol="0">
            <a:spAutoFit/>
          </a:bodyPr>
          <a:lstStyle/>
          <a:p>
            <a:pPr algn="ctr"/>
            <a:r>
              <a:rPr lang="en-GB" dirty="0">
                <a:ln>
                  <a:solidFill>
                    <a:schemeClr val="bg1"/>
                  </a:solidFill>
                </a:ln>
                <a:noFill/>
              </a:rPr>
              <a:t>Autism</a:t>
            </a:r>
          </a:p>
          <a:p>
            <a:pPr algn="ctr"/>
            <a:r>
              <a:rPr lang="en-GB" dirty="0">
                <a:ln>
                  <a:solidFill>
                    <a:schemeClr val="bg1"/>
                  </a:solidFill>
                </a:ln>
                <a:noFill/>
              </a:rPr>
              <a:t>Spectrum</a:t>
            </a:r>
          </a:p>
        </p:txBody>
      </p:sp>
      <p:sp>
        <p:nvSpPr>
          <p:cNvPr id="19" name="Isosceles Triangle 18">
            <a:extLst>
              <a:ext uri="{FF2B5EF4-FFF2-40B4-BE49-F238E27FC236}">
                <a16:creationId xmlns:a16="http://schemas.microsoft.com/office/drawing/2014/main" id="{1388226C-4453-E529-B64E-C18555F34B81}"/>
              </a:ext>
            </a:extLst>
          </p:cNvPr>
          <p:cNvSpPr/>
          <p:nvPr/>
        </p:nvSpPr>
        <p:spPr>
          <a:xfrm rot="10800000">
            <a:off x="9150206" y="685800"/>
            <a:ext cx="1485557" cy="1193985"/>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Isosceles Triangle 20">
            <a:extLst>
              <a:ext uri="{FF2B5EF4-FFF2-40B4-BE49-F238E27FC236}">
                <a16:creationId xmlns:a16="http://schemas.microsoft.com/office/drawing/2014/main" id="{EF2C3673-601F-0443-DB62-AF50A3DCEE74}"/>
              </a:ext>
            </a:extLst>
          </p:cNvPr>
          <p:cNvSpPr/>
          <p:nvPr/>
        </p:nvSpPr>
        <p:spPr>
          <a:xfrm rot="19948681">
            <a:off x="9563482" y="1903921"/>
            <a:ext cx="1049795" cy="799347"/>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a:extLst>
              <a:ext uri="{FF2B5EF4-FFF2-40B4-BE49-F238E27FC236}">
                <a16:creationId xmlns:a16="http://schemas.microsoft.com/office/drawing/2014/main" id="{CC2CE9DB-A56D-661B-868E-D0EE3C54550C}"/>
              </a:ext>
            </a:extLst>
          </p:cNvPr>
          <p:cNvSpPr/>
          <p:nvPr/>
        </p:nvSpPr>
        <p:spPr>
          <a:xfrm rot="15193670">
            <a:off x="9743947" y="1608272"/>
            <a:ext cx="852374" cy="500453"/>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Isosceles Triangle 22">
            <a:extLst>
              <a:ext uri="{FF2B5EF4-FFF2-40B4-BE49-F238E27FC236}">
                <a16:creationId xmlns:a16="http://schemas.microsoft.com/office/drawing/2014/main" id="{32638999-75B4-271D-8FB3-6DC0CE54E106}"/>
              </a:ext>
            </a:extLst>
          </p:cNvPr>
          <p:cNvSpPr/>
          <p:nvPr/>
        </p:nvSpPr>
        <p:spPr>
          <a:xfrm rot="2888802">
            <a:off x="9316024" y="1828125"/>
            <a:ext cx="571368" cy="448926"/>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Isosceles Triangle 23">
            <a:extLst>
              <a:ext uri="{FF2B5EF4-FFF2-40B4-BE49-F238E27FC236}">
                <a16:creationId xmlns:a16="http://schemas.microsoft.com/office/drawing/2014/main" id="{0135EC5C-1F52-7A3A-B0CC-0286A8822739}"/>
              </a:ext>
            </a:extLst>
          </p:cNvPr>
          <p:cNvSpPr/>
          <p:nvPr/>
        </p:nvSpPr>
        <p:spPr>
          <a:xfrm rot="6956172">
            <a:off x="8927236" y="1237747"/>
            <a:ext cx="858363" cy="8074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09AD953B-7974-6BAF-3A5F-2D260B864F37}"/>
              </a:ext>
            </a:extLst>
          </p:cNvPr>
          <p:cNvSpPr txBox="1"/>
          <p:nvPr/>
        </p:nvSpPr>
        <p:spPr>
          <a:xfrm>
            <a:off x="9487438" y="1612769"/>
            <a:ext cx="715618" cy="369332"/>
          </a:xfrm>
          <a:prstGeom prst="rect">
            <a:avLst/>
          </a:prstGeom>
          <a:solidFill>
            <a:schemeClr val="tx1"/>
          </a:solidFill>
          <a:effectLst/>
        </p:spPr>
        <p:txBody>
          <a:bodyPr wrap="square" rtlCol="0">
            <a:spAutoFit/>
          </a:bodyPr>
          <a:lstStyle/>
          <a:p>
            <a:pPr algn="ctr"/>
            <a:r>
              <a:rPr lang="en-GB" dirty="0">
                <a:ln>
                  <a:solidFill>
                    <a:schemeClr val="bg1"/>
                  </a:solidFill>
                </a:ln>
                <a:noFill/>
              </a:rPr>
              <a:t>A</a:t>
            </a:r>
          </a:p>
        </p:txBody>
      </p:sp>
      <p:sp>
        <p:nvSpPr>
          <p:cNvPr id="27" name="TextBox 26">
            <a:extLst>
              <a:ext uri="{FF2B5EF4-FFF2-40B4-BE49-F238E27FC236}">
                <a16:creationId xmlns:a16="http://schemas.microsoft.com/office/drawing/2014/main" id="{D911F4CD-D42C-2DC9-E860-9BE8E3542BFB}"/>
              </a:ext>
            </a:extLst>
          </p:cNvPr>
          <p:cNvSpPr txBox="1"/>
          <p:nvPr/>
        </p:nvSpPr>
        <p:spPr>
          <a:xfrm>
            <a:off x="1551081" y="84450"/>
            <a:ext cx="8897062" cy="584775"/>
          </a:xfrm>
          <a:prstGeom prst="rect">
            <a:avLst/>
          </a:prstGeom>
          <a:noFill/>
        </p:spPr>
        <p:txBody>
          <a:bodyPr wrap="square" rtlCol="0">
            <a:spAutoFit/>
          </a:bodyPr>
          <a:lstStyle/>
          <a:p>
            <a:pPr algn="ctr"/>
            <a:r>
              <a:rPr lang="en-GB" sz="3200" b="1" dirty="0"/>
              <a:t>Another way to visualise the autistic spectrum</a:t>
            </a:r>
          </a:p>
        </p:txBody>
      </p:sp>
      <p:sp>
        <p:nvSpPr>
          <p:cNvPr id="28" name="Isosceles Triangle 27">
            <a:extLst>
              <a:ext uri="{FF2B5EF4-FFF2-40B4-BE49-F238E27FC236}">
                <a16:creationId xmlns:a16="http://schemas.microsoft.com/office/drawing/2014/main" id="{988DA738-BE49-34BF-A51D-174A94BC14B1}"/>
              </a:ext>
            </a:extLst>
          </p:cNvPr>
          <p:cNvSpPr/>
          <p:nvPr/>
        </p:nvSpPr>
        <p:spPr>
          <a:xfrm rot="15063833">
            <a:off x="9595516" y="3091998"/>
            <a:ext cx="1485557" cy="1193985"/>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Isosceles Triangle 28">
            <a:extLst>
              <a:ext uri="{FF2B5EF4-FFF2-40B4-BE49-F238E27FC236}">
                <a16:creationId xmlns:a16="http://schemas.microsoft.com/office/drawing/2014/main" id="{D327EAF7-F078-02C9-1E3A-576BCED45C97}"/>
              </a:ext>
            </a:extLst>
          </p:cNvPr>
          <p:cNvSpPr/>
          <p:nvPr/>
        </p:nvSpPr>
        <p:spPr>
          <a:xfrm rot="19288578">
            <a:off x="9682692" y="3889609"/>
            <a:ext cx="525554" cy="404410"/>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Isosceles Triangle 29">
            <a:extLst>
              <a:ext uri="{FF2B5EF4-FFF2-40B4-BE49-F238E27FC236}">
                <a16:creationId xmlns:a16="http://schemas.microsoft.com/office/drawing/2014/main" id="{E96BC99C-C33F-202F-16C2-8BBBA030B8D5}"/>
              </a:ext>
            </a:extLst>
          </p:cNvPr>
          <p:cNvSpPr/>
          <p:nvPr/>
        </p:nvSpPr>
        <p:spPr>
          <a:xfrm rot="2888802">
            <a:off x="8995826" y="3680919"/>
            <a:ext cx="858841" cy="967031"/>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a:extLst>
              <a:ext uri="{FF2B5EF4-FFF2-40B4-BE49-F238E27FC236}">
                <a16:creationId xmlns:a16="http://schemas.microsoft.com/office/drawing/2014/main" id="{226D45E1-AE10-0A29-FF25-15AAB0EDDE45}"/>
              </a:ext>
            </a:extLst>
          </p:cNvPr>
          <p:cNvSpPr/>
          <p:nvPr/>
        </p:nvSpPr>
        <p:spPr>
          <a:xfrm rot="6956172">
            <a:off x="8977365" y="3223034"/>
            <a:ext cx="858363" cy="8074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B1F5C149-F639-289D-7EEF-524E5D9F2ABE}"/>
              </a:ext>
            </a:extLst>
          </p:cNvPr>
          <p:cNvSpPr txBox="1"/>
          <p:nvPr/>
        </p:nvSpPr>
        <p:spPr>
          <a:xfrm>
            <a:off x="9515891" y="3656758"/>
            <a:ext cx="715618" cy="369332"/>
          </a:xfrm>
          <a:prstGeom prst="rect">
            <a:avLst/>
          </a:prstGeom>
          <a:solidFill>
            <a:schemeClr val="tx1"/>
          </a:solidFill>
          <a:effectLst/>
        </p:spPr>
        <p:txBody>
          <a:bodyPr wrap="square" rtlCol="0">
            <a:spAutoFit/>
          </a:bodyPr>
          <a:lstStyle/>
          <a:p>
            <a:pPr algn="ctr"/>
            <a:r>
              <a:rPr lang="en-GB" dirty="0">
                <a:ln>
                  <a:solidFill>
                    <a:schemeClr val="bg1"/>
                  </a:solidFill>
                </a:ln>
                <a:noFill/>
              </a:rPr>
              <a:t>B</a:t>
            </a:r>
          </a:p>
        </p:txBody>
      </p:sp>
      <p:sp>
        <p:nvSpPr>
          <p:cNvPr id="34" name="Isosceles Triangle 33">
            <a:extLst>
              <a:ext uri="{FF2B5EF4-FFF2-40B4-BE49-F238E27FC236}">
                <a16:creationId xmlns:a16="http://schemas.microsoft.com/office/drawing/2014/main" id="{7C1D6E1E-A883-E293-9BCE-FAB261919D94}"/>
              </a:ext>
            </a:extLst>
          </p:cNvPr>
          <p:cNvSpPr/>
          <p:nvPr/>
        </p:nvSpPr>
        <p:spPr>
          <a:xfrm rot="10800000">
            <a:off x="9613943" y="4698496"/>
            <a:ext cx="842218" cy="862332"/>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Isosceles Triangle 34">
            <a:extLst>
              <a:ext uri="{FF2B5EF4-FFF2-40B4-BE49-F238E27FC236}">
                <a16:creationId xmlns:a16="http://schemas.microsoft.com/office/drawing/2014/main" id="{9D42C469-9685-4890-CC51-C6512A80E938}"/>
              </a:ext>
            </a:extLst>
          </p:cNvPr>
          <p:cNvSpPr/>
          <p:nvPr/>
        </p:nvSpPr>
        <p:spPr>
          <a:xfrm rot="6956172">
            <a:off x="9378893" y="5222331"/>
            <a:ext cx="559258" cy="51907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Isosceles Triangle 35">
            <a:extLst>
              <a:ext uri="{FF2B5EF4-FFF2-40B4-BE49-F238E27FC236}">
                <a16:creationId xmlns:a16="http://schemas.microsoft.com/office/drawing/2014/main" id="{C04FD541-4C8D-3FBE-881F-D136FE67827F}"/>
              </a:ext>
            </a:extLst>
          </p:cNvPr>
          <p:cNvSpPr/>
          <p:nvPr/>
        </p:nvSpPr>
        <p:spPr>
          <a:xfrm rot="2127178">
            <a:off x="9112039" y="5502519"/>
            <a:ext cx="1160867" cy="1101212"/>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Isosceles Triangle 36">
            <a:extLst>
              <a:ext uri="{FF2B5EF4-FFF2-40B4-BE49-F238E27FC236}">
                <a16:creationId xmlns:a16="http://schemas.microsoft.com/office/drawing/2014/main" id="{559677DC-D5B1-C84D-7057-058F12E9925A}"/>
              </a:ext>
            </a:extLst>
          </p:cNvPr>
          <p:cNvSpPr/>
          <p:nvPr/>
        </p:nvSpPr>
        <p:spPr>
          <a:xfrm rot="18336035">
            <a:off x="9968170" y="5627479"/>
            <a:ext cx="407106" cy="304232"/>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F05093FA-3268-2032-5974-4B9A6B9BF3AA}"/>
              </a:ext>
            </a:extLst>
          </p:cNvPr>
          <p:cNvSpPr txBox="1"/>
          <p:nvPr/>
        </p:nvSpPr>
        <p:spPr>
          <a:xfrm>
            <a:off x="9698285" y="5364678"/>
            <a:ext cx="715618" cy="369332"/>
          </a:xfrm>
          <a:prstGeom prst="rect">
            <a:avLst/>
          </a:prstGeom>
          <a:solidFill>
            <a:schemeClr val="tx1"/>
          </a:solidFill>
          <a:effectLst/>
        </p:spPr>
        <p:txBody>
          <a:bodyPr wrap="square" rtlCol="0">
            <a:spAutoFit/>
          </a:bodyPr>
          <a:lstStyle/>
          <a:p>
            <a:pPr algn="ctr"/>
            <a:r>
              <a:rPr lang="en-GB" dirty="0">
                <a:ln>
                  <a:solidFill>
                    <a:schemeClr val="bg1"/>
                  </a:solidFill>
                </a:ln>
                <a:noFill/>
              </a:rPr>
              <a:t>C</a:t>
            </a:r>
          </a:p>
        </p:txBody>
      </p:sp>
    </p:spTree>
    <p:extLst>
      <p:ext uri="{BB962C8B-B14F-4D97-AF65-F5344CB8AC3E}">
        <p14:creationId xmlns:p14="http://schemas.microsoft.com/office/powerpoint/2010/main" val="305488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7">
                                            <p:txEl>
                                              <p:pRg st="0" end="0"/>
                                            </p:txEl>
                                          </p:spTgt>
                                        </p:tgtEl>
                                        <p:attrNameLst>
                                          <p:attrName>ppt_x</p:attrName>
                                          <p:attrName>ppt_y</p:attrName>
                                        </p:attrNameLst>
                                      </p:cBhvr>
                                    </p:animMotion>
                                    <p:animRot by="1500000">
                                      <p:cBhvr>
                                        <p:cTn id="7" dur="125" fill="hold">
                                          <p:stCondLst>
                                            <p:cond delay="0"/>
                                          </p:stCondLst>
                                        </p:cTn>
                                        <p:tgtEl>
                                          <p:spTgt spid="27">
                                            <p:txEl>
                                              <p:pRg st="0" end="0"/>
                                            </p:txEl>
                                          </p:spTgt>
                                        </p:tgtEl>
                                        <p:attrNameLst>
                                          <p:attrName>r</p:attrName>
                                        </p:attrNameLst>
                                      </p:cBhvr>
                                    </p:animRot>
                                    <p:animRot by="-1500000">
                                      <p:cBhvr>
                                        <p:cTn id="8" dur="125" fill="hold">
                                          <p:stCondLst>
                                            <p:cond delay="125"/>
                                          </p:stCondLst>
                                        </p:cTn>
                                        <p:tgtEl>
                                          <p:spTgt spid="27">
                                            <p:txEl>
                                              <p:pRg st="0" end="0"/>
                                            </p:txEl>
                                          </p:spTgt>
                                        </p:tgtEl>
                                        <p:attrNameLst>
                                          <p:attrName>r</p:attrName>
                                        </p:attrNameLst>
                                      </p:cBhvr>
                                    </p:animRot>
                                    <p:animRot by="-1500000">
                                      <p:cBhvr>
                                        <p:cTn id="9" dur="125" fill="hold">
                                          <p:stCondLst>
                                            <p:cond delay="250"/>
                                          </p:stCondLst>
                                        </p:cTn>
                                        <p:tgtEl>
                                          <p:spTgt spid="27">
                                            <p:txEl>
                                              <p:pRg st="0" end="0"/>
                                            </p:txEl>
                                          </p:spTgt>
                                        </p:tgtEl>
                                        <p:attrNameLst>
                                          <p:attrName>r</p:attrName>
                                        </p:attrNameLst>
                                      </p:cBhvr>
                                    </p:animRot>
                                    <p:animRot by="1500000">
                                      <p:cBhvr>
                                        <p:cTn id="10" dur="125" fill="hold">
                                          <p:stCondLst>
                                            <p:cond delay="375"/>
                                          </p:stCondLst>
                                        </p:cTn>
                                        <p:tgtEl>
                                          <p:spTgt spid="27">
                                            <p:txEl>
                                              <p:pRg st="0" end="0"/>
                                            </p:txEl>
                                          </p:spTgt>
                                        </p:tgtEl>
                                        <p:attrNameLst>
                                          <p:attrName>r</p:attrName>
                                        </p:attrNameLst>
                                      </p:cBhvr>
                                    </p:animRot>
                                  </p:childTnLst>
                                </p:cTn>
                              </p:par>
                            </p:childTnLst>
                          </p:cTn>
                        </p:par>
                        <p:par>
                          <p:cTn id="11" fill="hold">
                            <p:stCondLst>
                              <p:cond delay="2450"/>
                            </p:stCondLst>
                            <p:childTnLst>
                              <p:par>
                                <p:cTn id="12" presetID="14" presetClass="entr" presetSubtype="10" fill="hold" nodeType="after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14" dur="500"/>
                                        <p:tgtEl>
                                          <p:spTgt spid="16">
                                            <p:txEl>
                                              <p:pRg st="0" end="0"/>
                                            </p:txEl>
                                          </p:spTgt>
                                        </p:tgtEl>
                                      </p:cBhvr>
                                    </p:animEffect>
                                  </p:childTnLst>
                                </p:cTn>
                              </p:par>
                            </p:childTnLst>
                          </p:cTn>
                        </p:par>
                        <p:par>
                          <p:cTn id="15" fill="hold">
                            <p:stCondLst>
                              <p:cond delay="2950"/>
                            </p:stCondLst>
                            <p:childTnLst>
                              <p:par>
                                <p:cTn id="16" presetID="14" presetClass="entr" presetSubtype="10" fill="hold" nodeType="afterEffect">
                                  <p:stCondLst>
                                    <p:cond delay="0"/>
                                  </p:stCondLst>
                                  <p:childTnLst>
                                    <p:set>
                                      <p:cBhvr>
                                        <p:cTn id="17"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18" dur="500"/>
                                        <p:tgtEl>
                                          <p:spTgt spid="16">
                                            <p:txEl>
                                              <p:pRg st="1" end="1"/>
                                            </p:txEl>
                                          </p:spTgt>
                                        </p:tgtEl>
                                      </p:cBhvr>
                                    </p:animEffect>
                                  </p:childTnLst>
                                </p:cTn>
                              </p:par>
                            </p:childTnLst>
                          </p:cTn>
                        </p:par>
                        <p:par>
                          <p:cTn id="19" fill="hold">
                            <p:stCondLst>
                              <p:cond delay="3450"/>
                            </p:stCondLst>
                            <p:childTnLst>
                              <p:par>
                                <p:cTn id="20" presetID="14" presetClass="entr" presetSubtype="10" fill="hold" nodeType="after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22" dur="500"/>
                                        <p:tgtEl>
                                          <p:spTgt spid="16">
                                            <p:txEl>
                                              <p:pRg st="2" end="2"/>
                                            </p:txEl>
                                          </p:spTgt>
                                        </p:tgtEl>
                                      </p:cBhvr>
                                    </p:animEffect>
                                  </p:childTnLst>
                                </p:cTn>
                              </p:par>
                            </p:childTnLst>
                          </p:cTn>
                        </p:par>
                        <p:par>
                          <p:cTn id="23" fill="hold">
                            <p:stCondLst>
                              <p:cond delay="3950"/>
                            </p:stCondLst>
                            <p:childTnLst>
                              <p:par>
                                <p:cTn id="24" presetID="14" presetClass="entr" presetSubtype="10" fill="hold" nodeType="afterEffect">
                                  <p:stCondLst>
                                    <p:cond delay="0"/>
                                  </p:stCondLst>
                                  <p:childTnLst>
                                    <p:set>
                                      <p:cBhvr>
                                        <p:cTn id="25" dur="1" fill="hold">
                                          <p:stCondLst>
                                            <p:cond delay="0"/>
                                          </p:stCondLst>
                                        </p:cTn>
                                        <p:tgtEl>
                                          <p:spTgt spid="16">
                                            <p:txEl>
                                              <p:pRg st="3" end="3"/>
                                            </p:txEl>
                                          </p:spTgt>
                                        </p:tgtEl>
                                        <p:attrNameLst>
                                          <p:attrName>style.visibility</p:attrName>
                                        </p:attrNameLst>
                                      </p:cBhvr>
                                      <p:to>
                                        <p:strVal val="visible"/>
                                      </p:to>
                                    </p:set>
                                    <p:animEffect transition="in" filter="randombar(horizontal)">
                                      <p:cBhvr>
                                        <p:cTn id="26" dur="500"/>
                                        <p:tgtEl>
                                          <p:spTgt spid="16">
                                            <p:txEl>
                                              <p:pRg st="3" end="3"/>
                                            </p:txEl>
                                          </p:spTgt>
                                        </p:tgtEl>
                                      </p:cBhvr>
                                    </p:animEffect>
                                  </p:childTnLst>
                                </p:cTn>
                              </p:par>
                            </p:childTnLst>
                          </p:cTn>
                        </p:par>
                        <p:par>
                          <p:cTn id="27" fill="hold">
                            <p:stCondLst>
                              <p:cond delay="4450"/>
                            </p:stCondLst>
                            <p:childTnLst>
                              <p:par>
                                <p:cTn id="28" presetID="14" presetClass="entr" presetSubtype="10" fill="hold" nodeType="afterEffect">
                                  <p:stCondLst>
                                    <p:cond delay="0"/>
                                  </p:stCondLst>
                                  <p:childTnLst>
                                    <p:set>
                                      <p:cBhvr>
                                        <p:cTn id="29" dur="1" fill="hold">
                                          <p:stCondLst>
                                            <p:cond delay="0"/>
                                          </p:stCondLst>
                                        </p:cTn>
                                        <p:tgtEl>
                                          <p:spTgt spid="16">
                                            <p:txEl>
                                              <p:pRg st="4" end="4"/>
                                            </p:txEl>
                                          </p:spTgt>
                                        </p:tgtEl>
                                        <p:attrNameLst>
                                          <p:attrName>style.visibility</p:attrName>
                                        </p:attrNameLst>
                                      </p:cBhvr>
                                      <p:to>
                                        <p:strVal val="visible"/>
                                      </p:to>
                                    </p:set>
                                    <p:animEffect transition="in" filter="randombar(horizontal)">
                                      <p:cBhvr>
                                        <p:cTn id="30"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73E27-035D-6A75-6370-C0D633E03A5D}"/>
              </a:ext>
            </a:extLst>
          </p:cNvPr>
          <p:cNvSpPr>
            <a:spLocks noGrp="1"/>
          </p:cNvSpPr>
          <p:nvPr>
            <p:ph type="title"/>
          </p:nvPr>
        </p:nvSpPr>
        <p:spPr/>
        <p:txBody>
          <a:bodyPr/>
          <a:lstStyle/>
          <a:p>
            <a:r>
              <a:rPr lang="en-US" b="1" dirty="0">
                <a:solidFill>
                  <a:srgbClr val="00B050"/>
                </a:solidFill>
              </a:rPr>
              <a:t>Highly Focused Interests</a:t>
            </a:r>
            <a:endParaRPr lang="en-GB" b="1" dirty="0">
              <a:solidFill>
                <a:srgbClr val="00B050"/>
              </a:solidFill>
            </a:endParaRPr>
          </a:p>
        </p:txBody>
      </p:sp>
      <p:sp>
        <p:nvSpPr>
          <p:cNvPr id="3" name="TextBox 2">
            <a:extLst>
              <a:ext uri="{FF2B5EF4-FFF2-40B4-BE49-F238E27FC236}">
                <a16:creationId xmlns:a16="http://schemas.microsoft.com/office/drawing/2014/main" id="{C9F7FF89-7ED8-6F6D-1A8A-8AC7B8D631B4}"/>
              </a:ext>
            </a:extLst>
          </p:cNvPr>
          <p:cNvSpPr txBox="1"/>
          <p:nvPr/>
        </p:nvSpPr>
        <p:spPr>
          <a:xfrm>
            <a:off x="1352510" y="2254718"/>
            <a:ext cx="8722895" cy="2585323"/>
          </a:xfrm>
          <a:prstGeom prst="rect">
            <a:avLst/>
          </a:prstGeom>
          <a:noFill/>
        </p:spPr>
        <p:txBody>
          <a:bodyPr wrap="square" rtlCol="0">
            <a:spAutoFit/>
          </a:bodyPr>
          <a:lstStyle/>
          <a:p>
            <a:pPr marL="285750" indent="-285750">
              <a:buFont typeface="Arial" panose="020B0604020202020204" pitchFamily="34" charset="0"/>
              <a:buChar char="•"/>
            </a:pPr>
            <a:r>
              <a:rPr lang="en-US" dirty="0"/>
              <a:t>Intense and highly focused interests – often from a fairly young age</a:t>
            </a:r>
          </a:p>
          <a:p>
            <a:pPr marL="285750" indent="-285750">
              <a:buFont typeface="Arial" panose="020B0604020202020204" pitchFamily="34" charset="0"/>
              <a:buChar char="•"/>
            </a:pPr>
            <a:r>
              <a:rPr lang="en-US" dirty="0"/>
              <a:t>Can change over time or be lifelong</a:t>
            </a:r>
          </a:p>
          <a:p>
            <a:pPr marL="285750" indent="-285750">
              <a:buFont typeface="Arial" panose="020B0604020202020204" pitchFamily="34" charset="0"/>
              <a:buChar char="•"/>
            </a:pPr>
            <a:r>
              <a:rPr lang="en-US" dirty="0"/>
              <a:t>Can also become attached to objects – an interest is collecting is quite common</a:t>
            </a:r>
          </a:p>
          <a:p>
            <a:pPr marL="285750" indent="-285750">
              <a:buFont typeface="Arial" panose="020B0604020202020204" pitchFamily="34" charset="0"/>
              <a:buChar char="•"/>
            </a:pPr>
            <a:r>
              <a:rPr lang="en-US" dirty="0"/>
              <a:t>Strong interests can be fundamental to am autistic person’s wellbeing and happiness, they can:</a:t>
            </a:r>
          </a:p>
          <a:p>
            <a:pPr marL="742950" lvl="1" indent="-285750">
              <a:buFont typeface="Arial" panose="020B0604020202020204" pitchFamily="34" charset="0"/>
              <a:buChar char="•"/>
            </a:pPr>
            <a:r>
              <a:rPr lang="en-US" dirty="0"/>
              <a:t>Help manage the uncertainties of daily life as a strong interest can provide structure, order and predictability</a:t>
            </a:r>
          </a:p>
          <a:p>
            <a:pPr marL="742950" lvl="1" indent="-285750">
              <a:buFont typeface="Arial" panose="020B0604020202020204" pitchFamily="34" charset="0"/>
              <a:buChar char="•"/>
            </a:pPr>
            <a:r>
              <a:rPr lang="en-US" dirty="0"/>
              <a:t>Provide a way to start conversations and feel more confident in social situations</a:t>
            </a:r>
          </a:p>
          <a:p>
            <a:pPr marL="742950" lvl="1" indent="-285750">
              <a:buFont typeface="Arial" panose="020B0604020202020204" pitchFamily="34" charset="0"/>
              <a:buChar char="•"/>
            </a:pPr>
            <a:r>
              <a:rPr lang="en-US" dirty="0"/>
              <a:t>Help them relax and feel happy</a:t>
            </a:r>
            <a:endParaRPr lang="en-GB" dirty="0"/>
          </a:p>
        </p:txBody>
      </p:sp>
    </p:spTree>
    <p:extLst>
      <p:ext uri="{BB962C8B-B14F-4D97-AF65-F5344CB8AC3E}">
        <p14:creationId xmlns:p14="http://schemas.microsoft.com/office/powerpoint/2010/main" val="350631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par>
                                <p:cTn id="12" presetID="8" presetClass="emph" presetSubtype="0" fill="hold" nodeType="withEffect">
                                  <p:stCondLst>
                                    <p:cond delay="0"/>
                                  </p:stCondLst>
                                  <p:childTnLst>
                                    <p:animRot by="21600000">
                                      <p:cBhvr>
                                        <p:cTn id="13" dur="2000" fill="hold"/>
                                        <p:tgtEl>
                                          <p:spTgt spid="3">
                                            <p:txEl>
                                              <p:pRg st="1" end="1"/>
                                            </p:txEl>
                                          </p:spTgt>
                                        </p:tgtEl>
                                        <p:attrNameLst>
                                          <p:attrName>r</p:attrName>
                                        </p:attrNameLst>
                                      </p:cBhvr>
                                    </p:animRot>
                                  </p:childTnLst>
                                </p:cTn>
                              </p:par>
                              <p:par>
                                <p:cTn id="14" presetID="25" presetClass="emph" presetSubtype="0" fill="hold" nodeType="withEffect">
                                  <p:stCondLst>
                                    <p:cond delay="0"/>
                                  </p:stCondLst>
                                  <p:childTnLst>
                                    <p:animClr clrSpc="hsl" dir="cw">
                                      <p:cBhvr override="childStyle">
                                        <p:cTn id="15" dur="500" fill="hold"/>
                                        <p:tgtEl>
                                          <p:spTgt spid="3">
                                            <p:txEl>
                                              <p:pRg st="2" end="2"/>
                                            </p:txEl>
                                          </p:spTgt>
                                        </p:tgtEl>
                                        <p:attrNameLst>
                                          <p:attrName>style.color</p:attrName>
                                        </p:attrNameLst>
                                      </p:cBhvr>
                                      <p:by>
                                        <p:hsl h="0" s="-70588" l="0"/>
                                      </p:by>
                                    </p:animClr>
                                    <p:animClr clrSpc="hsl" dir="cw">
                                      <p:cBhvr>
                                        <p:cTn id="16" dur="500" fill="hold"/>
                                        <p:tgtEl>
                                          <p:spTgt spid="3">
                                            <p:txEl>
                                              <p:pRg st="2" end="2"/>
                                            </p:txEl>
                                          </p:spTgt>
                                        </p:tgtEl>
                                        <p:attrNameLst>
                                          <p:attrName>fillcolor</p:attrName>
                                        </p:attrNameLst>
                                      </p:cBhvr>
                                      <p:by>
                                        <p:hsl h="0" s="-70588" l="0"/>
                                      </p:by>
                                    </p:animClr>
                                    <p:animClr clrSpc="hsl" dir="cw">
                                      <p:cBhvr>
                                        <p:cTn id="17" dur="500" fill="hold"/>
                                        <p:tgtEl>
                                          <p:spTgt spid="3">
                                            <p:txEl>
                                              <p:pRg st="2" end="2"/>
                                            </p:txEl>
                                          </p:spTgt>
                                        </p:tgtEl>
                                        <p:attrNameLst>
                                          <p:attrName>stroke.color</p:attrName>
                                        </p:attrNameLst>
                                      </p:cBhvr>
                                      <p:by>
                                        <p:hsl h="0" s="-70588" l="0"/>
                                      </p:by>
                                    </p:animClr>
                                    <p:set>
                                      <p:cBhvr>
                                        <p:cTn id="18" dur="500" fill="hold"/>
                                        <p:tgtEl>
                                          <p:spTgt spid="3">
                                            <p:txEl>
                                              <p:pRg st="2" end="2"/>
                                            </p:txEl>
                                          </p:spTgt>
                                        </p:tgtEl>
                                        <p:attrNameLst>
                                          <p:attrName>fill.type</p:attrName>
                                        </p:attrNameLst>
                                      </p:cBhvr>
                                      <p:to>
                                        <p:strVal val="solid"/>
                                      </p:to>
                                    </p:set>
                                  </p:childTnLst>
                                </p:cTn>
                              </p:par>
                              <p:par>
                                <p:cTn id="19" presetID="3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3" end="3"/>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4" end="4"/>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5" end="5"/>
                                            </p:txEl>
                                          </p:spTgt>
                                        </p:tgtEl>
                                      </p:cBhvr>
                                    </p:animEffect>
                                  </p:childTnLst>
                                </p:cTn>
                              </p:par>
                              <p:par>
                                <p:cTn id="37" presetID="31"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6B64-C6A6-F8F7-4722-7085EBCC2E0B}"/>
              </a:ext>
            </a:extLst>
          </p:cNvPr>
          <p:cNvSpPr>
            <a:spLocks noGrp="1"/>
          </p:cNvSpPr>
          <p:nvPr>
            <p:ph type="title"/>
          </p:nvPr>
        </p:nvSpPr>
        <p:spPr>
          <a:xfrm>
            <a:off x="984504" y="340741"/>
            <a:ext cx="10515600" cy="1325563"/>
          </a:xfrm>
        </p:spPr>
        <p:txBody>
          <a:bodyPr/>
          <a:lstStyle/>
          <a:p>
            <a:r>
              <a:rPr lang="en-US" b="1" dirty="0">
                <a:solidFill>
                  <a:srgbClr val="00B0F0"/>
                </a:solidFill>
              </a:rPr>
              <a:t>Sensory Sensitivity</a:t>
            </a:r>
            <a:endParaRPr lang="en-GB" b="1" dirty="0">
              <a:solidFill>
                <a:srgbClr val="00B0F0"/>
              </a:solidFill>
            </a:endParaRPr>
          </a:p>
        </p:txBody>
      </p:sp>
      <p:sp>
        <p:nvSpPr>
          <p:cNvPr id="3" name="Content Placeholder 2">
            <a:extLst>
              <a:ext uri="{FF2B5EF4-FFF2-40B4-BE49-F238E27FC236}">
                <a16:creationId xmlns:a16="http://schemas.microsoft.com/office/drawing/2014/main" id="{41D84889-9539-16B9-AE12-77B93427DAA6}"/>
              </a:ext>
            </a:extLst>
          </p:cNvPr>
          <p:cNvSpPr>
            <a:spLocks noGrp="1"/>
          </p:cNvSpPr>
          <p:nvPr>
            <p:ph idx="1"/>
          </p:nvPr>
        </p:nvSpPr>
        <p:spPr/>
        <p:txBody>
          <a:bodyPr>
            <a:normAutofit fontScale="92500" lnSpcReduction="20000"/>
          </a:bodyPr>
          <a:lstStyle/>
          <a:p>
            <a:r>
              <a:rPr lang="en-US" dirty="0"/>
              <a:t>Daily difficulty processing sensory information</a:t>
            </a:r>
          </a:p>
          <a:p>
            <a:r>
              <a:rPr lang="en-US" dirty="0"/>
              <a:t>Can be hypersensitive – finds sensory stimuli overwhelming, or hyposensitive – experiencing little or no response to sensory stimuli</a:t>
            </a:r>
          </a:p>
          <a:p>
            <a:r>
              <a:rPr lang="en-US" dirty="0"/>
              <a:t>8 different senses not just 5!:</a:t>
            </a:r>
          </a:p>
          <a:p>
            <a:pPr lvl="1"/>
            <a:r>
              <a:rPr lang="en-GB" dirty="0"/>
              <a:t>Hearing (Auditory)</a:t>
            </a:r>
          </a:p>
          <a:p>
            <a:pPr lvl="1"/>
            <a:r>
              <a:rPr lang="en-GB" dirty="0"/>
              <a:t>Touch (Tactile)</a:t>
            </a:r>
          </a:p>
          <a:p>
            <a:pPr lvl="1"/>
            <a:r>
              <a:rPr lang="en-GB" dirty="0"/>
              <a:t>Sight (Visual)</a:t>
            </a:r>
          </a:p>
          <a:p>
            <a:pPr lvl="1"/>
            <a:r>
              <a:rPr lang="en-GB" dirty="0"/>
              <a:t>Taste (Gustatory/Oral)</a:t>
            </a:r>
          </a:p>
          <a:p>
            <a:pPr lvl="1"/>
            <a:r>
              <a:rPr lang="en-GB" dirty="0"/>
              <a:t>Smell (Olfactory)</a:t>
            </a:r>
          </a:p>
          <a:p>
            <a:pPr lvl="1"/>
            <a:r>
              <a:rPr lang="en-GB" dirty="0"/>
              <a:t>Balance (Vestibular)</a:t>
            </a:r>
          </a:p>
          <a:p>
            <a:pPr lvl="1"/>
            <a:r>
              <a:rPr lang="en-GB" dirty="0"/>
              <a:t>Body Awareness (Proprioception)</a:t>
            </a:r>
          </a:p>
          <a:p>
            <a:pPr lvl="1"/>
            <a:r>
              <a:rPr lang="en-GB" dirty="0"/>
              <a:t>Awareness of Internal Organs (Interoceptive)</a:t>
            </a:r>
            <a:br>
              <a:rPr lang="en-GB" dirty="0"/>
            </a:br>
            <a:endParaRPr lang="en-GB" dirty="0"/>
          </a:p>
        </p:txBody>
      </p:sp>
    </p:spTree>
    <p:extLst>
      <p:ext uri="{BB962C8B-B14F-4D97-AF65-F5344CB8AC3E}">
        <p14:creationId xmlns:p14="http://schemas.microsoft.com/office/powerpoint/2010/main" val="173331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with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AA031375-7168-B5FA-BC34-3B6ABFBD8BF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88042" y="4573023"/>
            <a:ext cx="2543857" cy="1705179"/>
          </a:xfrm>
          <a:prstGeom prst="rect">
            <a:avLst/>
          </a:prstGeom>
        </p:spPr>
      </p:pic>
      <p:sp>
        <p:nvSpPr>
          <p:cNvPr id="2" name="TextBox 1">
            <a:extLst>
              <a:ext uri="{FF2B5EF4-FFF2-40B4-BE49-F238E27FC236}">
                <a16:creationId xmlns:a16="http://schemas.microsoft.com/office/drawing/2014/main" id="{168FD1B8-17DC-C348-4A8F-969314555FF2}"/>
              </a:ext>
            </a:extLst>
          </p:cNvPr>
          <p:cNvSpPr txBox="1"/>
          <p:nvPr/>
        </p:nvSpPr>
        <p:spPr>
          <a:xfrm>
            <a:off x="1191126" y="914400"/>
            <a:ext cx="9805737" cy="738664"/>
          </a:xfrm>
          <a:prstGeom prst="rect">
            <a:avLst/>
          </a:prstGeom>
          <a:noFill/>
        </p:spPr>
        <p:txBody>
          <a:bodyPr wrap="square" rtlCol="0">
            <a:spAutoFit/>
          </a:bodyPr>
          <a:lstStyle/>
          <a:p>
            <a:r>
              <a:rPr lang="en-US" sz="2400" b="1" dirty="0">
                <a:solidFill>
                  <a:srgbClr val="00B0F0"/>
                </a:solidFill>
              </a:rPr>
              <a:t>Sensory Overload!</a:t>
            </a:r>
            <a:br>
              <a:rPr lang="en-US" sz="2400" dirty="0"/>
            </a:br>
            <a:endParaRPr lang="en-GB" dirty="0"/>
          </a:p>
        </p:txBody>
      </p:sp>
      <p:pic>
        <p:nvPicPr>
          <p:cNvPr id="4" name="Picture 3">
            <a:extLst>
              <a:ext uri="{FF2B5EF4-FFF2-40B4-BE49-F238E27FC236}">
                <a16:creationId xmlns:a16="http://schemas.microsoft.com/office/drawing/2014/main" id="{45834B71-8D77-B6A6-F4D5-2C3CF732BBA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449200" y="4649198"/>
            <a:ext cx="2543857" cy="1734063"/>
          </a:xfrm>
          <a:prstGeom prst="rect">
            <a:avLst/>
          </a:prstGeom>
        </p:spPr>
      </p:pic>
      <p:pic>
        <p:nvPicPr>
          <p:cNvPr id="6" name="Picture 5" descr="Five bulbs and one of them is glowing">
            <a:extLst>
              <a:ext uri="{FF2B5EF4-FFF2-40B4-BE49-F238E27FC236}">
                <a16:creationId xmlns:a16="http://schemas.microsoft.com/office/drawing/2014/main" id="{5C1310FF-5194-DC3E-49F0-8AEC780669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7592" y="2182743"/>
            <a:ext cx="3159710" cy="2107502"/>
          </a:xfrm>
          <a:prstGeom prst="rect">
            <a:avLst/>
          </a:prstGeom>
        </p:spPr>
      </p:pic>
      <p:pic>
        <p:nvPicPr>
          <p:cNvPr id="8" name="Picture 7">
            <a:extLst>
              <a:ext uri="{FF2B5EF4-FFF2-40B4-BE49-F238E27FC236}">
                <a16:creationId xmlns:a16="http://schemas.microsoft.com/office/drawing/2014/main" id="{6A2DE34B-843E-2992-6099-D4EB73483460}"/>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537759" y="2036375"/>
            <a:ext cx="2668034" cy="1726528"/>
          </a:xfrm>
          <a:prstGeom prst="rect">
            <a:avLst/>
          </a:prstGeom>
        </p:spPr>
      </p:pic>
      <p:pic>
        <p:nvPicPr>
          <p:cNvPr id="11" name="Picture 10">
            <a:extLst>
              <a:ext uri="{FF2B5EF4-FFF2-40B4-BE49-F238E27FC236}">
                <a16:creationId xmlns:a16="http://schemas.microsoft.com/office/drawing/2014/main" id="{3DBD2731-CBEB-CC24-ADCC-0661A28D44AE}"/>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223455" y="1345590"/>
            <a:ext cx="2762752" cy="2030623"/>
          </a:xfrm>
          <a:prstGeom prst="rect">
            <a:avLst/>
          </a:prstGeom>
        </p:spPr>
      </p:pic>
      <p:pic>
        <p:nvPicPr>
          <p:cNvPr id="14" name="Picture 13">
            <a:extLst>
              <a:ext uri="{FF2B5EF4-FFF2-40B4-BE49-F238E27FC236}">
                <a16:creationId xmlns:a16="http://schemas.microsoft.com/office/drawing/2014/main" id="{67C7C6AF-7FFD-0D09-09B5-8F49A71FDE0E}"/>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flipH="1">
            <a:off x="349420" y="3623310"/>
            <a:ext cx="1924231" cy="2565641"/>
          </a:xfrm>
          <a:prstGeom prst="rect">
            <a:avLst/>
          </a:prstGeom>
        </p:spPr>
      </p:pic>
      <p:pic>
        <p:nvPicPr>
          <p:cNvPr id="17" name="Picture 16">
            <a:extLst>
              <a:ext uri="{FF2B5EF4-FFF2-40B4-BE49-F238E27FC236}">
                <a16:creationId xmlns:a16="http://schemas.microsoft.com/office/drawing/2014/main" id="{6A9722F6-BE26-DDAF-FA75-12EFC51A30EE}"/>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3638563" y="127634"/>
            <a:ext cx="2512511" cy="1884383"/>
          </a:xfrm>
          <a:prstGeom prst="rect">
            <a:avLst/>
          </a:prstGeom>
        </p:spPr>
      </p:pic>
      <p:pic>
        <p:nvPicPr>
          <p:cNvPr id="20" name="Picture 19">
            <a:extLst>
              <a:ext uri="{FF2B5EF4-FFF2-40B4-BE49-F238E27FC236}">
                <a16:creationId xmlns:a16="http://schemas.microsoft.com/office/drawing/2014/main" id="{188E1654-7F1E-0A6A-C533-9B15DE5A654D}"/>
              </a:ext>
            </a:extLst>
          </p:cNvPr>
          <p:cNvPicPr>
            <a:picLocks noChangeAspect="1"/>
          </p:cNvPicPr>
          <p:nvPr/>
        </p:nvPicPr>
        <p:blipFill>
          <a:blip r:embed="rId16">
            <a:extLs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a:off x="6224624" y="206562"/>
            <a:ext cx="2599948" cy="1726528"/>
          </a:xfrm>
          <a:prstGeom prst="rect">
            <a:avLst/>
          </a:prstGeom>
        </p:spPr>
      </p:pic>
      <p:pic>
        <p:nvPicPr>
          <p:cNvPr id="25" name="Picture 24">
            <a:extLst>
              <a:ext uri="{FF2B5EF4-FFF2-40B4-BE49-F238E27FC236}">
                <a16:creationId xmlns:a16="http://schemas.microsoft.com/office/drawing/2014/main" id="{0192D968-BA50-1ADA-C483-20BDB2FCE04B}"/>
              </a:ext>
            </a:extLst>
          </p:cNvPr>
          <p:cNvPicPr>
            <a:picLocks noChangeAspect="1"/>
          </p:cNvPicPr>
          <p:nvPr/>
        </p:nvPicPr>
        <p:blipFill>
          <a:blip r:embed="rId18">
            <a:extLst>
              <a:ext uri="{28A0092B-C50C-407E-A947-70E740481C1C}">
                <a14:useLocalDpi xmlns:a14="http://schemas.microsoft.com/office/drawing/2010/main" val="0"/>
              </a:ext>
              <a:ext uri="{837473B0-CC2E-450A-ABE3-18F120FF3D39}">
                <a1611:picAttrSrcUrl xmlns:a1611="http://schemas.microsoft.com/office/drawing/2016/11/main" r:id="rId19"/>
              </a:ext>
            </a:extLst>
          </a:blip>
          <a:stretch>
            <a:fillRect/>
          </a:stretch>
        </p:blipFill>
        <p:spPr>
          <a:xfrm>
            <a:off x="9205793" y="278202"/>
            <a:ext cx="2659334" cy="1758173"/>
          </a:xfrm>
          <a:prstGeom prst="rect">
            <a:avLst/>
          </a:prstGeom>
        </p:spPr>
      </p:pic>
      <p:pic>
        <p:nvPicPr>
          <p:cNvPr id="28" name="Picture 27">
            <a:extLst>
              <a:ext uri="{FF2B5EF4-FFF2-40B4-BE49-F238E27FC236}">
                <a16:creationId xmlns:a16="http://schemas.microsoft.com/office/drawing/2014/main" id="{D2F6621B-CFE1-D022-29B1-E6F69EE0D479}"/>
              </a:ext>
            </a:extLst>
          </p:cNvPr>
          <p:cNvPicPr>
            <a:picLocks noChangeAspect="1"/>
          </p:cNvPicPr>
          <p:nvPr/>
        </p:nvPicPr>
        <p:blipFill>
          <a:blip r:embed="rId20">
            <a:extLst>
              <a:ext uri="{28A0092B-C50C-407E-A947-70E740481C1C}">
                <a14:useLocalDpi xmlns:a14="http://schemas.microsoft.com/office/drawing/2010/main" val="0"/>
              </a:ext>
              <a:ext uri="{837473B0-CC2E-450A-ABE3-18F120FF3D39}">
                <a1611:picAttrSrcUrl xmlns:a1611="http://schemas.microsoft.com/office/drawing/2016/11/main" r:id="rId21"/>
              </a:ext>
            </a:extLst>
          </a:blip>
          <a:stretch>
            <a:fillRect/>
          </a:stretch>
        </p:blipFill>
        <p:spPr>
          <a:xfrm>
            <a:off x="9431899" y="2012017"/>
            <a:ext cx="2091644" cy="2091644"/>
          </a:xfrm>
          <a:prstGeom prst="rect">
            <a:avLst/>
          </a:prstGeom>
        </p:spPr>
      </p:pic>
      <p:pic>
        <p:nvPicPr>
          <p:cNvPr id="31" name="Picture 30">
            <a:extLst>
              <a:ext uri="{FF2B5EF4-FFF2-40B4-BE49-F238E27FC236}">
                <a16:creationId xmlns:a16="http://schemas.microsoft.com/office/drawing/2014/main" id="{C25D694A-2E0D-1B60-E42A-2C275F820705}"/>
              </a:ext>
            </a:extLst>
          </p:cNvPr>
          <p:cNvPicPr>
            <a:picLocks noChangeAspect="1"/>
          </p:cNvPicPr>
          <p:nvPr/>
        </p:nvPicPr>
        <p:blipFill>
          <a:blip r:embed="rId22">
            <a:extLst>
              <a:ext uri="{28A0092B-C50C-407E-A947-70E740481C1C}">
                <a14:useLocalDpi xmlns:a14="http://schemas.microsoft.com/office/drawing/2010/main" val="0"/>
              </a:ext>
              <a:ext uri="{837473B0-CC2E-450A-ABE3-18F120FF3D39}">
                <a1611:picAttrSrcUrl xmlns:a1611="http://schemas.microsoft.com/office/drawing/2016/11/main" r:id="rId23"/>
              </a:ext>
            </a:extLst>
          </a:blip>
          <a:stretch>
            <a:fillRect/>
          </a:stretch>
        </p:blipFill>
        <p:spPr>
          <a:xfrm>
            <a:off x="3707985" y="132071"/>
            <a:ext cx="4163791" cy="6304748"/>
          </a:xfrm>
          <a:prstGeom prst="rect">
            <a:avLst/>
          </a:prstGeom>
        </p:spPr>
      </p:pic>
      <p:pic>
        <p:nvPicPr>
          <p:cNvPr id="34" name="Picture 33">
            <a:extLst>
              <a:ext uri="{FF2B5EF4-FFF2-40B4-BE49-F238E27FC236}">
                <a16:creationId xmlns:a16="http://schemas.microsoft.com/office/drawing/2014/main" id="{331FA00E-BD30-6A1F-E6A7-860F8E316884}"/>
              </a:ext>
            </a:extLst>
          </p:cNvPr>
          <p:cNvPicPr>
            <a:picLocks noChangeAspect="1"/>
          </p:cNvPicPr>
          <p:nvPr/>
        </p:nvPicPr>
        <p:blipFill>
          <a:blip r:embed="rId24">
            <a:extLst>
              <a:ext uri="{28A0092B-C50C-407E-A947-70E740481C1C}">
                <a14:useLocalDpi xmlns:a14="http://schemas.microsoft.com/office/drawing/2010/main" val="0"/>
              </a:ext>
              <a:ext uri="{837473B0-CC2E-450A-ABE3-18F120FF3D39}">
                <a1611:picAttrSrcUrl xmlns:a1611="http://schemas.microsoft.com/office/drawing/2016/11/main" r:id="rId25"/>
              </a:ext>
            </a:extLst>
          </a:blip>
          <a:stretch>
            <a:fillRect/>
          </a:stretch>
        </p:blipFill>
        <p:spPr>
          <a:xfrm>
            <a:off x="9431899" y="4581469"/>
            <a:ext cx="2543858" cy="1696733"/>
          </a:xfrm>
          <a:prstGeom prst="rect">
            <a:avLst/>
          </a:prstGeom>
        </p:spPr>
      </p:pic>
    </p:spTree>
    <p:extLst>
      <p:ext uri="{BB962C8B-B14F-4D97-AF65-F5344CB8AC3E}">
        <p14:creationId xmlns:p14="http://schemas.microsoft.com/office/powerpoint/2010/main" val="406961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par>
                          <p:cTn id="8" fill="hold">
                            <p:stCondLst>
                              <p:cond delay="2000"/>
                            </p:stCondLst>
                            <p:childTnLst>
                              <p:par>
                                <p:cTn id="9" presetID="21" presetClass="entr" presetSubtype="1" fill="hold" nodeType="afterEffect">
                                  <p:stCondLst>
                                    <p:cond delay="700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par>
                          <p:cTn id="12" fill="hold">
                            <p:stCondLst>
                              <p:cond delay="11000"/>
                            </p:stCondLst>
                            <p:childTnLst>
                              <p:par>
                                <p:cTn id="13" presetID="42" presetClass="entr" presetSubtype="0" fill="hold" nodeType="afterEffect">
                                  <p:stCondLst>
                                    <p:cond delay="3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15000"/>
                            </p:stCondLst>
                            <p:childTnLst>
                              <p:par>
                                <p:cTn id="19" presetID="16" presetClass="entr" presetSubtype="21" fill="hold" nodeType="afterEffect">
                                  <p:stCondLst>
                                    <p:cond delay="200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par>
                          <p:cTn id="22" fill="hold">
                            <p:stCondLst>
                              <p:cond delay="17500"/>
                            </p:stCondLst>
                            <p:childTnLst>
                              <p:par>
                                <p:cTn id="23" presetID="45" presetClass="entr" presetSubtype="0" fill="hold" nodeType="afterEffect">
                                  <p:stCondLst>
                                    <p:cond delay="20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anim calcmode="lin" valueType="num">
                                      <p:cBhvr>
                                        <p:cTn id="26" dur="2000" fill="hold"/>
                                        <p:tgtEl>
                                          <p:spTgt spid="11"/>
                                        </p:tgtEl>
                                        <p:attrNameLst>
                                          <p:attrName>ppt_w</p:attrName>
                                        </p:attrNameLst>
                                      </p:cBhvr>
                                      <p:tavLst>
                                        <p:tav tm="0" fmla="#ppt_w*sin(2.5*pi*$)">
                                          <p:val>
                                            <p:fltVal val="0"/>
                                          </p:val>
                                        </p:tav>
                                        <p:tav tm="100000">
                                          <p:val>
                                            <p:fltVal val="1"/>
                                          </p:val>
                                        </p:tav>
                                      </p:tavLst>
                                    </p:anim>
                                    <p:anim calcmode="lin" valueType="num">
                                      <p:cBhvr>
                                        <p:cTn id="27" dur="2000" fill="hold"/>
                                        <p:tgtEl>
                                          <p:spTgt spid="11"/>
                                        </p:tgtEl>
                                        <p:attrNameLst>
                                          <p:attrName>ppt_h</p:attrName>
                                        </p:attrNameLst>
                                      </p:cBhvr>
                                      <p:tavLst>
                                        <p:tav tm="0">
                                          <p:val>
                                            <p:strVal val="#ppt_h"/>
                                          </p:val>
                                        </p:tav>
                                        <p:tav tm="100000">
                                          <p:val>
                                            <p:strVal val="#ppt_h"/>
                                          </p:val>
                                        </p:tav>
                                      </p:tavLst>
                                    </p:anim>
                                  </p:childTnLst>
                                </p:cTn>
                              </p:par>
                            </p:childTnLst>
                          </p:cTn>
                        </p:par>
                        <p:par>
                          <p:cTn id="28" fill="hold">
                            <p:stCondLst>
                              <p:cond delay="21500"/>
                            </p:stCondLst>
                            <p:childTnLst>
                              <p:par>
                                <p:cTn id="29" presetID="10" presetClass="entr" presetSubtype="0" fill="hold" nodeType="afterEffect">
                                  <p:stCondLst>
                                    <p:cond delay="15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23500"/>
                            </p:stCondLst>
                            <p:childTnLst>
                              <p:par>
                                <p:cTn id="33" presetID="26" presetClass="entr" presetSubtype="0" fill="hold" nodeType="afterEffect">
                                  <p:stCondLst>
                                    <p:cond delay="100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80">
                                          <p:stCondLst>
                                            <p:cond delay="0"/>
                                          </p:stCondLst>
                                        </p:cTn>
                                        <p:tgtEl>
                                          <p:spTgt spid="17"/>
                                        </p:tgtEl>
                                      </p:cBhvr>
                                    </p:animEffect>
                                    <p:anim calcmode="lin" valueType="num">
                                      <p:cBhvr>
                                        <p:cTn id="3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41" dur="26">
                                          <p:stCondLst>
                                            <p:cond delay="650"/>
                                          </p:stCondLst>
                                        </p:cTn>
                                        <p:tgtEl>
                                          <p:spTgt spid="17"/>
                                        </p:tgtEl>
                                      </p:cBhvr>
                                      <p:to x="100000" y="60000"/>
                                    </p:animScale>
                                    <p:animScale>
                                      <p:cBhvr>
                                        <p:cTn id="42" dur="166" decel="50000">
                                          <p:stCondLst>
                                            <p:cond delay="676"/>
                                          </p:stCondLst>
                                        </p:cTn>
                                        <p:tgtEl>
                                          <p:spTgt spid="17"/>
                                        </p:tgtEl>
                                      </p:cBhvr>
                                      <p:to x="100000" y="100000"/>
                                    </p:animScale>
                                    <p:animScale>
                                      <p:cBhvr>
                                        <p:cTn id="43" dur="26">
                                          <p:stCondLst>
                                            <p:cond delay="1312"/>
                                          </p:stCondLst>
                                        </p:cTn>
                                        <p:tgtEl>
                                          <p:spTgt spid="17"/>
                                        </p:tgtEl>
                                      </p:cBhvr>
                                      <p:to x="100000" y="80000"/>
                                    </p:animScale>
                                    <p:animScale>
                                      <p:cBhvr>
                                        <p:cTn id="44" dur="166" decel="50000">
                                          <p:stCondLst>
                                            <p:cond delay="1338"/>
                                          </p:stCondLst>
                                        </p:cTn>
                                        <p:tgtEl>
                                          <p:spTgt spid="17"/>
                                        </p:tgtEl>
                                      </p:cBhvr>
                                      <p:to x="100000" y="100000"/>
                                    </p:animScale>
                                    <p:animScale>
                                      <p:cBhvr>
                                        <p:cTn id="45" dur="26">
                                          <p:stCondLst>
                                            <p:cond delay="1642"/>
                                          </p:stCondLst>
                                        </p:cTn>
                                        <p:tgtEl>
                                          <p:spTgt spid="17"/>
                                        </p:tgtEl>
                                      </p:cBhvr>
                                      <p:to x="100000" y="90000"/>
                                    </p:animScale>
                                    <p:animScale>
                                      <p:cBhvr>
                                        <p:cTn id="46" dur="166" decel="50000">
                                          <p:stCondLst>
                                            <p:cond delay="1668"/>
                                          </p:stCondLst>
                                        </p:cTn>
                                        <p:tgtEl>
                                          <p:spTgt spid="17"/>
                                        </p:tgtEl>
                                      </p:cBhvr>
                                      <p:to x="100000" y="100000"/>
                                    </p:animScale>
                                    <p:animScale>
                                      <p:cBhvr>
                                        <p:cTn id="47" dur="26">
                                          <p:stCondLst>
                                            <p:cond delay="1808"/>
                                          </p:stCondLst>
                                        </p:cTn>
                                        <p:tgtEl>
                                          <p:spTgt spid="17"/>
                                        </p:tgtEl>
                                      </p:cBhvr>
                                      <p:to x="100000" y="95000"/>
                                    </p:animScale>
                                    <p:animScale>
                                      <p:cBhvr>
                                        <p:cTn id="48" dur="166" decel="50000">
                                          <p:stCondLst>
                                            <p:cond delay="1834"/>
                                          </p:stCondLst>
                                        </p:cTn>
                                        <p:tgtEl>
                                          <p:spTgt spid="17"/>
                                        </p:tgtEl>
                                      </p:cBhvr>
                                      <p:to x="100000" y="100000"/>
                                    </p:animScale>
                                  </p:childTnLst>
                                </p:cTn>
                              </p:par>
                            </p:childTnLst>
                          </p:cTn>
                        </p:par>
                        <p:par>
                          <p:cTn id="49" fill="hold">
                            <p:stCondLst>
                              <p:cond delay="26500"/>
                            </p:stCondLst>
                            <p:childTnLst>
                              <p:par>
                                <p:cTn id="50" presetID="22" presetClass="entr" presetSubtype="4" fill="hold" nodeType="afterEffect">
                                  <p:stCondLst>
                                    <p:cond delay="100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1000"/>
                                        <p:tgtEl>
                                          <p:spTgt spid="20"/>
                                        </p:tgtEl>
                                      </p:cBhvr>
                                    </p:animEffect>
                                  </p:childTnLst>
                                </p:cTn>
                              </p:par>
                            </p:childTnLst>
                          </p:cTn>
                        </p:par>
                        <p:par>
                          <p:cTn id="53" fill="hold">
                            <p:stCondLst>
                              <p:cond delay="28500"/>
                            </p:stCondLst>
                            <p:childTnLst>
                              <p:par>
                                <p:cTn id="54" presetID="42" presetClass="entr" presetSubtype="0" fill="hold" nodeType="afterEffect">
                                  <p:stCondLst>
                                    <p:cond delay="100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1000"/>
                                        <p:tgtEl>
                                          <p:spTgt spid="34"/>
                                        </p:tgtEl>
                                      </p:cBhvr>
                                    </p:animEffect>
                                    <p:anim calcmode="lin" valueType="num">
                                      <p:cBhvr>
                                        <p:cTn id="57" dur="1000" fill="hold"/>
                                        <p:tgtEl>
                                          <p:spTgt spid="34"/>
                                        </p:tgtEl>
                                        <p:attrNameLst>
                                          <p:attrName>ppt_x</p:attrName>
                                        </p:attrNameLst>
                                      </p:cBhvr>
                                      <p:tavLst>
                                        <p:tav tm="0">
                                          <p:val>
                                            <p:strVal val="#ppt_x"/>
                                          </p:val>
                                        </p:tav>
                                        <p:tav tm="100000">
                                          <p:val>
                                            <p:strVal val="#ppt_x"/>
                                          </p:val>
                                        </p:tav>
                                      </p:tavLst>
                                    </p:anim>
                                    <p:anim calcmode="lin" valueType="num">
                                      <p:cBhvr>
                                        <p:cTn id="58" dur="1000" fill="hold"/>
                                        <p:tgtEl>
                                          <p:spTgt spid="34"/>
                                        </p:tgtEl>
                                        <p:attrNameLst>
                                          <p:attrName>ppt_y</p:attrName>
                                        </p:attrNameLst>
                                      </p:cBhvr>
                                      <p:tavLst>
                                        <p:tav tm="0">
                                          <p:val>
                                            <p:strVal val="#ppt_y+.1"/>
                                          </p:val>
                                        </p:tav>
                                        <p:tav tm="100000">
                                          <p:val>
                                            <p:strVal val="#ppt_y"/>
                                          </p:val>
                                        </p:tav>
                                      </p:tavLst>
                                    </p:anim>
                                  </p:childTnLst>
                                </p:cTn>
                              </p:par>
                            </p:childTnLst>
                          </p:cTn>
                        </p:par>
                        <p:par>
                          <p:cTn id="59" fill="hold">
                            <p:stCondLst>
                              <p:cond delay="30500"/>
                            </p:stCondLst>
                            <p:childTnLst>
                              <p:par>
                                <p:cTn id="60" presetID="21" presetClass="entr" presetSubtype="1" fill="hold" nodeType="afterEffect">
                                  <p:stCondLst>
                                    <p:cond delay="1000"/>
                                  </p:stCondLst>
                                  <p:childTnLst>
                                    <p:set>
                                      <p:cBhvr>
                                        <p:cTn id="61" dur="1" fill="hold">
                                          <p:stCondLst>
                                            <p:cond delay="0"/>
                                          </p:stCondLst>
                                        </p:cTn>
                                        <p:tgtEl>
                                          <p:spTgt spid="25"/>
                                        </p:tgtEl>
                                        <p:attrNameLst>
                                          <p:attrName>style.visibility</p:attrName>
                                        </p:attrNameLst>
                                      </p:cBhvr>
                                      <p:to>
                                        <p:strVal val="visible"/>
                                      </p:to>
                                    </p:set>
                                    <p:animEffect transition="in" filter="wheel(1)">
                                      <p:cBhvr>
                                        <p:cTn id="62" dur="2000"/>
                                        <p:tgtEl>
                                          <p:spTgt spid="25"/>
                                        </p:tgtEl>
                                      </p:cBhvr>
                                    </p:animEffect>
                                  </p:childTnLst>
                                </p:cTn>
                              </p:par>
                            </p:childTnLst>
                          </p:cTn>
                        </p:par>
                        <p:par>
                          <p:cTn id="63" fill="hold">
                            <p:stCondLst>
                              <p:cond delay="33500"/>
                            </p:stCondLst>
                            <p:childTnLst>
                              <p:par>
                                <p:cTn id="64" presetID="31" presetClass="entr" presetSubtype="0" fill="hold" nodeType="afterEffect">
                                  <p:stCondLst>
                                    <p:cond delay="500"/>
                                  </p:stCondLst>
                                  <p:childTnLst>
                                    <p:set>
                                      <p:cBhvr>
                                        <p:cTn id="65" dur="1" fill="hold">
                                          <p:stCondLst>
                                            <p:cond delay="0"/>
                                          </p:stCondLst>
                                        </p:cTn>
                                        <p:tgtEl>
                                          <p:spTgt spid="40"/>
                                        </p:tgtEl>
                                        <p:attrNameLst>
                                          <p:attrName>style.visibility</p:attrName>
                                        </p:attrNameLst>
                                      </p:cBhvr>
                                      <p:to>
                                        <p:strVal val="visible"/>
                                      </p:to>
                                    </p:set>
                                    <p:anim calcmode="lin" valueType="num">
                                      <p:cBhvr>
                                        <p:cTn id="66" dur="1000" fill="hold"/>
                                        <p:tgtEl>
                                          <p:spTgt spid="40"/>
                                        </p:tgtEl>
                                        <p:attrNameLst>
                                          <p:attrName>ppt_w</p:attrName>
                                        </p:attrNameLst>
                                      </p:cBhvr>
                                      <p:tavLst>
                                        <p:tav tm="0">
                                          <p:val>
                                            <p:fltVal val="0"/>
                                          </p:val>
                                        </p:tav>
                                        <p:tav tm="100000">
                                          <p:val>
                                            <p:strVal val="#ppt_w"/>
                                          </p:val>
                                        </p:tav>
                                      </p:tavLst>
                                    </p:anim>
                                    <p:anim calcmode="lin" valueType="num">
                                      <p:cBhvr>
                                        <p:cTn id="67" dur="1000" fill="hold"/>
                                        <p:tgtEl>
                                          <p:spTgt spid="40"/>
                                        </p:tgtEl>
                                        <p:attrNameLst>
                                          <p:attrName>ppt_h</p:attrName>
                                        </p:attrNameLst>
                                      </p:cBhvr>
                                      <p:tavLst>
                                        <p:tav tm="0">
                                          <p:val>
                                            <p:fltVal val="0"/>
                                          </p:val>
                                        </p:tav>
                                        <p:tav tm="100000">
                                          <p:val>
                                            <p:strVal val="#ppt_h"/>
                                          </p:val>
                                        </p:tav>
                                      </p:tavLst>
                                    </p:anim>
                                    <p:anim calcmode="lin" valueType="num">
                                      <p:cBhvr>
                                        <p:cTn id="68" dur="1000" fill="hold"/>
                                        <p:tgtEl>
                                          <p:spTgt spid="40"/>
                                        </p:tgtEl>
                                        <p:attrNameLst>
                                          <p:attrName>style.rotation</p:attrName>
                                        </p:attrNameLst>
                                      </p:cBhvr>
                                      <p:tavLst>
                                        <p:tav tm="0">
                                          <p:val>
                                            <p:fltVal val="90"/>
                                          </p:val>
                                        </p:tav>
                                        <p:tav tm="100000">
                                          <p:val>
                                            <p:fltVal val="0"/>
                                          </p:val>
                                        </p:tav>
                                      </p:tavLst>
                                    </p:anim>
                                    <p:animEffect transition="in" filter="fade">
                                      <p:cBhvr>
                                        <p:cTn id="69" dur="1000"/>
                                        <p:tgtEl>
                                          <p:spTgt spid="40"/>
                                        </p:tgtEl>
                                      </p:cBhvr>
                                    </p:animEffect>
                                  </p:childTnLst>
                                </p:cTn>
                              </p:par>
                            </p:childTnLst>
                          </p:cTn>
                        </p:par>
                        <p:par>
                          <p:cTn id="70" fill="hold">
                            <p:stCondLst>
                              <p:cond delay="35000"/>
                            </p:stCondLst>
                            <p:childTnLst>
                              <p:par>
                                <p:cTn id="71" presetID="22" presetClass="entr" presetSubtype="4" fill="hold" nodeType="afterEffect">
                                  <p:stCondLst>
                                    <p:cond delay="100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36500"/>
                            </p:stCondLst>
                            <p:childTnLst>
                              <p:par>
                                <p:cTn id="75" presetID="53" presetClass="entr" presetSubtype="16" fill="hold" nodeType="afterEffect">
                                  <p:stCondLst>
                                    <p:cond delay="3000"/>
                                  </p:stCondLst>
                                  <p:childTnLst>
                                    <p:set>
                                      <p:cBhvr>
                                        <p:cTn id="76" dur="1" fill="hold">
                                          <p:stCondLst>
                                            <p:cond delay="0"/>
                                          </p:stCondLst>
                                        </p:cTn>
                                        <p:tgtEl>
                                          <p:spTgt spid="31"/>
                                        </p:tgtEl>
                                        <p:attrNameLst>
                                          <p:attrName>style.visibility</p:attrName>
                                        </p:attrNameLst>
                                      </p:cBhvr>
                                      <p:to>
                                        <p:strVal val="visible"/>
                                      </p:to>
                                    </p:set>
                                    <p:anim calcmode="lin" valueType="num">
                                      <p:cBhvr>
                                        <p:cTn id="77" dur="1000" fill="hold"/>
                                        <p:tgtEl>
                                          <p:spTgt spid="31"/>
                                        </p:tgtEl>
                                        <p:attrNameLst>
                                          <p:attrName>ppt_w</p:attrName>
                                        </p:attrNameLst>
                                      </p:cBhvr>
                                      <p:tavLst>
                                        <p:tav tm="0">
                                          <p:val>
                                            <p:fltVal val="0"/>
                                          </p:val>
                                        </p:tav>
                                        <p:tav tm="100000">
                                          <p:val>
                                            <p:strVal val="#ppt_w"/>
                                          </p:val>
                                        </p:tav>
                                      </p:tavLst>
                                    </p:anim>
                                    <p:anim calcmode="lin" valueType="num">
                                      <p:cBhvr>
                                        <p:cTn id="78" dur="1000" fill="hold"/>
                                        <p:tgtEl>
                                          <p:spTgt spid="31"/>
                                        </p:tgtEl>
                                        <p:attrNameLst>
                                          <p:attrName>ppt_h</p:attrName>
                                        </p:attrNameLst>
                                      </p:cBhvr>
                                      <p:tavLst>
                                        <p:tav tm="0">
                                          <p:val>
                                            <p:fltVal val="0"/>
                                          </p:val>
                                        </p:tav>
                                        <p:tav tm="100000">
                                          <p:val>
                                            <p:strVal val="#ppt_h"/>
                                          </p:val>
                                        </p:tav>
                                      </p:tavLst>
                                    </p:anim>
                                    <p:animEffect transition="in" filter="fade">
                                      <p:cBhvr>
                                        <p:cTn id="7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26B87-55C2-9E10-4AFB-952310F7C10D}"/>
              </a:ext>
            </a:extLst>
          </p:cNvPr>
          <p:cNvSpPr>
            <a:spLocks noGrp="1"/>
          </p:cNvSpPr>
          <p:nvPr>
            <p:ph type="title"/>
          </p:nvPr>
        </p:nvSpPr>
        <p:spPr/>
        <p:txBody>
          <a:bodyPr/>
          <a:lstStyle/>
          <a:p>
            <a:r>
              <a:rPr lang="en-US" b="1" dirty="0">
                <a:solidFill>
                  <a:srgbClr val="7030A0"/>
                </a:solidFill>
              </a:rPr>
              <a:t>Routines</a:t>
            </a:r>
            <a:endParaRPr lang="en-GB" b="1" dirty="0">
              <a:solidFill>
                <a:srgbClr val="7030A0"/>
              </a:solidFill>
            </a:endParaRPr>
          </a:p>
        </p:txBody>
      </p:sp>
      <p:sp>
        <p:nvSpPr>
          <p:cNvPr id="3" name="Content Placeholder 2">
            <a:extLst>
              <a:ext uri="{FF2B5EF4-FFF2-40B4-BE49-F238E27FC236}">
                <a16:creationId xmlns:a16="http://schemas.microsoft.com/office/drawing/2014/main" id="{815A39F9-3015-F3A1-C6CE-A7B75C9FE360}"/>
              </a:ext>
            </a:extLst>
          </p:cNvPr>
          <p:cNvSpPr>
            <a:spLocks noGrp="1"/>
          </p:cNvSpPr>
          <p:nvPr>
            <p:ph idx="1"/>
          </p:nvPr>
        </p:nvSpPr>
        <p:spPr>
          <a:xfrm>
            <a:off x="618744" y="1533017"/>
            <a:ext cx="10515600" cy="4351338"/>
          </a:xfrm>
        </p:spPr>
        <p:txBody>
          <a:bodyPr>
            <a:normAutofit/>
          </a:bodyPr>
          <a:lstStyle/>
          <a:p>
            <a:r>
              <a:rPr lang="en-US" dirty="0"/>
              <a:t>In an uncertain world, autistic people find routines reassuring and comforting.  When unexpected change occurs this can cause them to be overwhelmed, examples of change include:</a:t>
            </a:r>
          </a:p>
          <a:p>
            <a:pPr lvl="1"/>
            <a:r>
              <a:rPr lang="en-US" dirty="0"/>
              <a:t>A pre-arranged activity being cancelled</a:t>
            </a:r>
          </a:p>
          <a:p>
            <a:pPr lvl="1"/>
            <a:r>
              <a:rPr lang="en-US" dirty="0"/>
              <a:t>Roadworks resulting in a late arrival</a:t>
            </a:r>
          </a:p>
          <a:p>
            <a:pPr lvl="1"/>
            <a:r>
              <a:rPr lang="en-US" dirty="0"/>
              <a:t>A supply teacher at school covering class</a:t>
            </a:r>
          </a:p>
          <a:p>
            <a:pPr lvl="1"/>
            <a:endParaRPr lang="en-US" dirty="0"/>
          </a:p>
          <a:p>
            <a:pPr marL="457200" lvl="1" indent="0">
              <a:buNone/>
            </a:pPr>
            <a:endParaRPr lang="en-GB" dirty="0"/>
          </a:p>
          <a:p>
            <a:pPr lvl="1"/>
            <a:endParaRPr lang="en-US" dirty="0"/>
          </a:p>
        </p:txBody>
      </p:sp>
    </p:spTree>
    <p:extLst>
      <p:ext uri="{BB962C8B-B14F-4D97-AF65-F5344CB8AC3E}">
        <p14:creationId xmlns:p14="http://schemas.microsoft.com/office/powerpoint/2010/main" val="306828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par>
                                <p:cTn id="12" presetID="6" presetClass="entr" presetSubtype="16"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ircle(in)">
                                      <p:cBhvr>
                                        <p:cTn id="2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2449B-2EC8-F342-5ED7-A0002D7D9449}"/>
              </a:ext>
            </a:extLst>
          </p:cNvPr>
          <p:cNvSpPr>
            <a:spLocks noGrp="1"/>
          </p:cNvSpPr>
          <p:nvPr>
            <p:ph type="title"/>
          </p:nvPr>
        </p:nvSpPr>
        <p:spPr>
          <a:xfrm>
            <a:off x="998620" y="365125"/>
            <a:ext cx="10355179" cy="1325563"/>
          </a:xfrm>
        </p:spPr>
        <p:txBody>
          <a:bodyPr/>
          <a:lstStyle/>
          <a:p>
            <a:r>
              <a:rPr lang="en-GB" sz="4400" b="1" dirty="0">
                <a:solidFill>
                  <a:srgbClr val="7030A0"/>
                </a:solidFill>
              </a:rPr>
              <a:t>Repetitive Behaviour</a:t>
            </a:r>
            <a:endParaRPr lang="en-GB" dirty="0"/>
          </a:p>
        </p:txBody>
      </p:sp>
      <p:sp>
        <p:nvSpPr>
          <p:cNvPr id="3" name="Content Placeholder 2">
            <a:extLst>
              <a:ext uri="{FF2B5EF4-FFF2-40B4-BE49-F238E27FC236}">
                <a16:creationId xmlns:a16="http://schemas.microsoft.com/office/drawing/2014/main" id="{0539DFA8-640F-04E2-1CCF-38158394A810}"/>
              </a:ext>
            </a:extLst>
          </p:cNvPr>
          <p:cNvSpPr>
            <a:spLocks noGrp="1"/>
          </p:cNvSpPr>
          <p:nvPr>
            <p:ph idx="1"/>
          </p:nvPr>
        </p:nvSpPr>
        <p:spPr/>
        <p:txBody>
          <a:bodyPr>
            <a:normAutofit fontScale="92500" lnSpcReduction="10000"/>
          </a:bodyPr>
          <a:lstStyle/>
          <a:p>
            <a:pPr marL="0" indent="0">
              <a:buNone/>
            </a:pPr>
            <a:r>
              <a:rPr lang="en-GB" sz="2800" dirty="0"/>
              <a:t>It is common for autistic people to display repetitive behaviour known as ‘stimming’ or self-stimulating behaviour, examples include:</a:t>
            </a:r>
          </a:p>
          <a:p>
            <a:pPr marL="742950" lvl="1" indent="-285750">
              <a:buFont typeface="Arial" panose="020B0604020202020204" pitchFamily="34" charset="0"/>
              <a:buChar char="•"/>
            </a:pPr>
            <a:r>
              <a:rPr lang="en-GB" sz="2800" dirty="0"/>
              <a:t>Rocking</a:t>
            </a:r>
          </a:p>
          <a:p>
            <a:pPr marL="742950" lvl="1" indent="-285750">
              <a:buFont typeface="Arial" panose="020B0604020202020204" pitchFamily="34" charset="0"/>
              <a:buChar char="•"/>
            </a:pPr>
            <a:r>
              <a:rPr lang="en-GB" sz="2800" dirty="0"/>
              <a:t>Hand-flapping</a:t>
            </a:r>
          </a:p>
          <a:p>
            <a:pPr marL="742950" lvl="1" indent="-285750">
              <a:buFont typeface="Arial" panose="020B0604020202020204" pitchFamily="34" charset="0"/>
              <a:buChar char="•"/>
            </a:pPr>
            <a:r>
              <a:rPr lang="en-GB" sz="2800" dirty="0"/>
              <a:t>Spinning</a:t>
            </a:r>
          </a:p>
          <a:p>
            <a:pPr marL="742950" lvl="1" indent="-285750">
              <a:buFont typeface="Arial" panose="020B0604020202020204" pitchFamily="34" charset="0"/>
              <a:buChar char="•"/>
            </a:pPr>
            <a:r>
              <a:rPr lang="en-GB" sz="2800" dirty="0"/>
              <a:t>Head-banging</a:t>
            </a:r>
          </a:p>
          <a:p>
            <a:pPr marL="742950" lvl="1" indent="-285750">
              <a:buFont typeface="Arial" panose="020B0604020202020204" pitchFamily="34" charset="0"/>
              <a:buChar char="•"/>
            </a:pPr>
            <a:endParaRPr lang="en-GB" sz="2800" dirty="0"/>
          </a:p>
          <a:p>
            <a:pPr marL="0" indent="0">
              <a:buNone/>
            </a:pPr>
            <a:r>
              <a:rPr lang="en-GB" sz="2800" dirty="0"/>
              <a:t>Stimming may be done for:</a:t>
            </a:r>
          </a:p>
          <a:p>
            <a:pPr marL="914400" lvl="1" indent="-457200"/>
            <a:r>
              <a:rPr lang="en-GB" sz="2800" dirty="0"/>
              <a:t>Enjoyment</a:t>
            </a:r>
          </a:p>
          <a:p>
            <a:pPr marL="914400" lvl="1" indent="-457200"/>
            <a:r>
              <a:rPr lang="en-GB" sz="2800" dirty="0"/>
              <a:t>To gain sensory input</a:t>
            </a:r>
          </a:p>
          <a:p>
            <a:pPr marL="914400" lvl="1" indent="-457200"/>
            <a:r>
              <a:rPr lang="en-GB" sz="2800" dirty="0"/>
              <a:t>To reduce sensory input</a:t>
            </a:r>
          </a:p>
          <a:p>
            <a:endParaRPr lang="en-GB" dirty="0"/>
          </a:p>
        </p:txBody>
      </p:sp>
    </p:spTree>
    <p:extLst>
      <p:ext uri="{BB962C8B-B14F-4D97-AF65-F5344CB8AC3E}">
        <p14:creationId xmlns:p14="http://schemas.microsoft.com/office/powerpoint/2010/main" val="29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par>
                          <p:cTn id="8" fill="hold">
                            <p:stCondLst>
                              <p:cond delay="500"/>
                            </p:stCondLst>
                            <p:childTnLst>
                              <p:par>
                                <p:cTn id="9" presetID="16" presetClass="emph" presetSubtype="0" fill="hold" nodeType="afterEffect">
                                  <p:stCondLst>
                                    <p:cond delay="0"/>
                                  </p:stCondLst>
                                  <p:iterate type="lt">
                                    <p:tmPct val="4000"/>
                                  </p:iterate>
                                  <p:childTnLst>
                                    <p:set>
                                      <p:cBhvr override="childStyle">
                                        <p:cTn id="10" dur="500" fill="hold"/>
                                        <p:tgtEl>
                                          <p:spTgt spid="3">
                                            <p:txEl>
                                              <p:pRg st="0" end="0"/>
                                            </p:txEl>
                                          </p:spTgt>
                                        </p:tgtEl>
                                        <p:attrNameLst>
                                          <p:attrName>style.color</p:attrName>
                                        </p:attrNameLst>
                                      </p:cBhvr>
                                      <p:to>
                                        <p:clrVal>
                                          <a:schemeClr val="accent2"/>
                                        </p:clrVal>
                                      </p:to>
                                    </p:set>
                                    <p:set>
                                      <p:cBhvr>
                                        <p:cTn id="11" dur="500" fill="hold"/>
                                        <p:tgtEl>
                                          <p:spTgt spid="3">
                                            <p:txEl>
                                              <p:pRg st="0" end="0"/>
                                            </p:txEl>
                                          </p:spTgt>
                                        </p:tgtEl>
                                        <p:attrNameLst>
                                          <p:attrName>fillcolor</p:attrName>
                                        </p:attrNameLst>
                                      </p:cBhvr>
                                      <p:to>
                                        <p:clrVal>
                                          <a:schemeClr val="accent2"/>
                                        </p:clrVal>
                                      </p:to>
                                    </p:set>
                                    <p:set>
                                      <p:cBhvr>
                                        <p:cTn id="12" dur="500" fill="hold"/>
                                        <p:tgtEl>
                                          <p:spTgt spid="3">
                                            <p:txEl>
                                              <p:pRg st="0" end="0"/>
                                            </p:txEl>
                                          </p:spTgt>
                                        </p:tgtEl>
                                        <p:attrNameLst>
                                          <p:attrName>fill.type</p:attrName>
                                        </p:attrNameLst>
                                      </p:cBhvr>
                                      <p:to>
                                        <p:strVal val="solid"/>
                                      </p:to>
                                    </p:set>
                                  </p:childTnLst>
                                </p:cTn>
                              </p:par>
                              <p:par>
                                <p:cTn id="13" presetID="16" presetClass="emph" presetSubtype="0" fill="hold" nodeType="withEffect">
                                  <p:stCondLst>
                                    <p:cond delay="0"/>
                                  </p:stCondLst>
                                  <p:iterate type="lt">
                                    <p:tmPct val="4000"/>
                                  </p:iterate>
                                  <p:childTnLst>
                                    <p:set>
                                      <p:cBhvr override="childStyle">
                                        <p:cTn id="14" dur="500" fill="hold"/>
                                        <p:tgtEl>
                                          <p:spTgt spid="3">
                                            <p:txEl>
                                              <p:pRg st="1" end="1"/>
                                            </p:txEl>
                                          </p:spTgt>
                                        </p:tgtEl>
                                        <p:attrNameLst>
                                          <p:attrName>style.color</p:attrName>
                                        </p:attrNameLst>
                                      </p:cBhvr>
                                      <p:to>
                                        <p:clrVal>
                                          <a:schemeClr val="accent2"/>
                                        </p:clrVal>
                                      </p:to>
                                    </p:set>
                                    <p:set>
                                      <p:cBhvr>
                                        <p:cTn id="15" dur="500" fill="hold"/>
                                        <p:tgtEl>
                                          <p:spTgt spid="3">
                                            <p:txEl>
                                              <p:pRg st="1" end="1"/>
                                            </p:txEl>
                                          </p:spTgt>
                                        </p:tgtEl>
                                        <p:attrNameLst>
                                          <p:attrName>fillcolor</p:attrName>
                                        </p:attrNameLst>
                                      </p:cBhvr>
                                      <p:to>
                                        <p:clrVal>
                                          <a:schemeClr val="accent2"/>
                                        </p:clrVal>
                                      </p:to>
                                    </p:set>
                                    <p:set>
                                      <p:cBhvr>
                                        <p:cTn id="16" dur="500" fill="hold"/>
                                        <p:tgtEl>
                                          <p:spTgt spid="3">
                                            <p:txEl>
                                              <p:pRg st="1" end="1"/>
                                            </p:txEl>
                                          </p:spTgt>
                                        </p:tgtEl>
                                        <p:attrNameLst>
                                          <p:attrName>fill.type</p:attrName>
                                        </p:attrNameLst>
                                      </p:cBhvr>
                                      <p:to>
                                        <p:strVal val="solid"/>
                                      </p:to>
                                    </p:set>
                                  </p:childTnLst>
                                </p:cTn>
                              </p:par>
                              <p:par>
                                <p:cTn id="17" presetID="16" presetClass="emph" presetSubtype="0" fill="hold" nodeType="withEffect">
                                  <p:stCondLst>
                                    <p:cond delay="0"/>
                                  </p:stCondLst>
                                  <p:iterate type="lt">
                                    <p:tmPct val="4000"/>
                                  </p:iterate>
                                  <p:childTnLst>
                                    <p:set>
                                      <p:cBhvr override="childStyle">
                                        <p:cTn id="18" dur="500" fill="hold"/>
                                        <p:tgtEl>
                                          <p:spTgt spid="3">
                                            <p:txEl>
                                              <p:pRg st="2" end="2"/>
                                            </p:txEl>
                                          </p:spTgt>
                                        </p:tgtEl>
                                        <p:attrNameLst>
                                          <p:attrName>style.color</p:attrName>
                                        </p:attrNameLst>
                                      </p:cBhvr>
                                      <p:to>
                                        <p:clrVal>
                                          <a:schemeClr val="accent2"/>
                                        </p:clrVal>
                                      </p:to>
                                    </p:set>
                                    <p:set>
                                      <p:cBhvr>
                                        <p:cTn id="19" dur="500" fill="hold"/>
                                        <p:tgtEl>
                                          <p:spTgt spid="3">
                                            <p:txEl>
                                              <p:pRg st="2" end="2"/>
                                            </p:txEl>
                                          </p:spTgt>
                                        </p:tgtEl>
                                        <p:attrNameLst>
                                          <p:attrName>fillcolor</p:attrName>
                                        </p:attrNameLst>
                                      </p:cBhvr>
                                      <p:to>
                                        <p:clrVal>
                                          <a:schemeClr val="accent2"/>
                                        </p:clrVal>
                                      </p:to>
                                    </p:set>
                                    <p:set>
                                      <p:cBhvr>
                                        <p:cTn id="20" dur="500" fill="hold"/>
                                        <p:tgtEl>
                                          <p:spTgt spid="3">
                                            <p:txEl>
                                              <p:pRg st="2" end="2"/>
                                            </p:txEl>
                                          </p:spTgt>
                                        </p:tgtEl>
                                        <p:attrNameLst>
                                          <p:attrName>fill.type</p:attrName>
                                        </p:attrNameLst>
                                      </p:cBhvr>
                                      <p:to>
                                        <p:strVal val="solid"/>
                                      </p:to>
                                    </p:set>
                                  </p:childTnLst>
                                </p:cTn>
                              </p:par>
                              <p:par>
                                <p:cTn id="21" presetID="16" presetClass="emph" presetSubtype="0" fill="hold" nodeType="withEffect">
                                  <p:stCondLst>
                                    <p:cond delay="0"/>
                                  </p:stCondLst>
                                  <p:iterate type="lt">
                                    <p:tmPct val="4000"/>
                                  </p:iterate>
                                  <p:childTnLst>
                                    <p:set>
                                      <p:cBhvr override="childStyle">
                                        <p:cTn id="22" dur="500" fill="hold"/>
                                        <p:tgtEl>
                                          <p:spTgt spid="3">
                                            <p:txEl>
                                              <p:pRg st="3" end="3"/>
                                            </p:txEl>
                                          </p:spTgt>
                                        </p:tgtEl>
                                        <p:attrNameLst>
                                          <p:attrName>style.color</p:attrName>
                                        </p:attrNameLst>
                                      </p:cBhvr>
                                      <p:to>
                                        <p:clrVal>
                                          <a:schemeClr val="accent2"/>
                                        </p:clrVal>
                                      </p:to>
                                    </p:set>
                                    <p:set>
                                      <p:cBhvr>
                                        <p:cTn id="23" dur="500" fill="hold"/>
                                        <p:tgtEl>
                                          <p:spTgt spid="3">
                                            <p:txEl>
                                              <p:pRg st="3" end="3"/>
                                            </p:txEl>
                                          </p:spTgt>
                                        </p:tgtEl>
                                        <p:attrNameLst>
                                          <p:attrName>fillcolor</p:attrName>
                                        </p:attrNameLst>
                                      </p:cBhvr>
                                      <p:to>
                                        <p:clrVal>
                                          <a:schemeClr val="accent2"/>
                                        </p:clrVal>
                                      </p:to>
                                    </p:set>
                                    <p:set>
                                      <p:cBhvr>
                                        <p:cTn id="24" dur="500" fill="hold"/>
                                        <p:tgtEl>
                                          <p:spTgt spid="3">
                                            <p:txEl>
                                              <p:pRg st="3" end="3"/>
                                            </p:txEl>
                                          </p:spTgt>
                                        </p:tgtEl>
                                        <p:attrNameLst>
                                          <p:attrName>fill.type</p:attrName>
                                        </p:attrNameLst>
                                      </p:cBhvr>
                                      <p:to>
                                        <p:strVal val="solid"/>
                                      </p:to>
                                    </p:set>
                                  </p:childTnLst>
                                </p:cTn>
                              </p:par>
                              <p:par>
                                <p:cTn id="25" presetID="16" presetClass="emph" presetSubtype="0" fill="hold" nodeType="withEffect">
                                  <p:stCondLst>
                                    <p:cond delay="0"/>
                                  </p:stCondLst>
                                  <p:iterate type="lt">
                                    <p:tmPct val="4000"/>
                                  </p:iterate>
                                  <p:childTnLst>
                                    <p:set>
                                      <p:cBhvr override="childStyle">
                                        <p:cTn id="26" dur="500" fill="hold"/>
                                        <p:tgtEl>
                                          <p:spTgt spid="3">
                                            <p:txEl>
                                              <p:pRg st="4" end="4"/>
                                            </p:txEl>
                                          </p:spTgt>
                                        </p:tgtEl>
                                        <p:attrNameLst>
                                          <p:attrName>style.color</p:attrName>
                                        </p:attrNameLst>
                                      </p:cBhvr>
                                      <p:to>
                                        <p:clrVal>
                                          <a:schemeClr val="accent2"/>
                                        </p:clrVal>
                                      </p:to>
                                    </p:set>
                                    <p:set>
                                      <p:cBhvr>
                                        <p:cTn id="27" dur="500" fill="hold"/>
                                        <p:tgtEl>
                                          <p:spTgt spid="3">
                                            <p:txEl>
                                              <p:pRg st="4" end="4"/>
                                            </p:txEl>
                                          </p:spTgt>
                                        </p:tgtEl>
                                        <p:attrNameLst>
                                          <p:attrName>fillcolor</p:attrName>
                                        </p:attrNameLst>
                                      </p:cBhvr>
                                      <p:to>
                                        <p:clrVal>
                                          <a:schemeClr val="accent2"/>
                                        </p:clrVal>
                                      </p:to>
                                    </p:set>
                                    <p:set>
                                      <p:cBhvr>
                                        <p:cTn id="28" dur="500" fill="hold"/>
                                        <p:tgtEl>
                                          <p:spTgt spid="3">
                                            <p:txEl>
                                              <p:pRg st="4" end="4"/>
                                            </p:txEl>
                                          </p:spTgt>
                                        </p:tgtEl>
                                        <p:attrNameLst>
                                          <p:attrName>fill.type</p:attrName>
                                        </p:attrNameLst>
                                      </p:cBhvr>
                                      <p:to>
                                        <p:strVal val="solid"/>
                                      </p:to>
                                    </p:set>
                                  </p:childTnLst>
                                </p:cTn>
                              </p:par>
                              <p:par>
                                <p:cTn id="29" presetID="16" presetClass="emph" presetSubtype="0" fill="hold" nodeType="withEffect">
                                  <p:stCondLst>
                                    <p:cond delay="0"/>
                                  </p:stCondLst>
                                  <p:iterate type="lt">
                                    <p:tmPct val="4000"/>
                                  </p:iterate>
                                  <p:childTnLst>
                                    <p:set>
                                      <p:cBhvr override="childStyle">
                                        <p:cTn id="30" dur="500" fill="hold"/>
                                        <p:tgtEl>
                                          <p:spTgt spid="3">
                                            <p:txEl>
                                              <p:pRg st="6" end="6"/>
                                            </p:txEl>
                                          </p:spTgt>
                                        </p:tgtEl>
                                        <p:attrNameLst>
                                          <p:attrName>style.color</p:attrName>
                                        </p:attrNameLst>
                                      </p:cBhvr>
                                      <p:to>
                                        <p:clrVal>
                                          <a:schemeClr val="accent2"/>
                                        </p:clrVal>
                                      </p:to>
                                    </p:set>
                                    <p:set>
                                      <p:cBhvr>
                                        <p:cTn id="31" dur="500" fill="hold"/>
                                        <p:tgtEl>
                                          <p:spTgt spid="3">
                                            <p:txEl>
                                              <p:pRg st="6" end="6"/>
                                            </p:txEl>
                                          </p:spTgt>
                                        </p:tgtEl>
                                        <p:attrNameLst>
                                          <p:attrName>fillcolor</p:attrName>
                                        </p:attrNameLst>
                                      </p:cBhvr>
                                      <p:to>
                                        <p:clrVal>
                                          <a:schemeClr val="accent2"/>
                                        </p:clrVal>
                                      </p:to>
                                    </p:set>
                                    <p:set>
                                      <p:cBhvr>
                                        <p:cTn id="32" dur="500" fill="hold"/>
                                        <p:tgtEl>
                                          <p:spTgt spid="3">
                                            <p:txEl>
                                              <p:pRg st="6" end="6"/>
                                            </p:txEl>
                                          </p:spTgt>
                                        </p:tgtEl>
                                        <p:attrNameLst>
                                          <p:attrName>fill.type</p:attrName>
                                        </p:attrNameLst>
                                      </p:cBhvr>
                                      <p:to>
                                        <p:strVal val="solid"/>
                                      </p:to>
                                    </p:set>
                                  </p:childTnLst>
                                </p:cTn>
                              </p:par>
                              <p:par>
                                <p:cTn id="33" presetID="16" presetClass="emph" presetSubtype="0" fill="hold" nodeType="withEffect">
                                  <p:stCondLst>
                                    <p:cond delay="0"/>
                                  </p:stCondLst>
                                  <p:iterate type="lt">
                                    <p:tmPct val="4000"/>
                                  </p:iterate>
                                  <p:childTnLst>
                                    <p:set>
                                      <p:cBhvr override="childStyle">
                                        <p:cTn id="34" dur="500" fill="hold"/>
                                        <p:tgtEl>
                                          <p:spTgt spid="3">
                                            <p:txEl>
                                              <p:pRg st="7" end="7"/>
                                            </p:txEl>
                                          </p:spTgt>
                                        </p:tgtEl>
                                        <p:attrNameLst>
                                          <p:attrName>style.color</p:attrName>
                                        </p:attrNameLst>
                                      </p:cBhvr>
                                      <p:to>
                                        <p:clrVal>
                                          <a:schemeClr val="accent2"/>
                                        </p:clrVal>
                                      </p:to>
                                    </p:set>
                                    <p:set>
                                      <p:cBhvr>
                                        <p:cTn id="35" dur="500" fill="hold"/>
                                        <p:tgtEl>
                                          <p:spTgt spid="3">
                                            <p:txEl>
                                              <p:pRg st="7" end="7"/>
                                            </p:txEl>
                                          </p:spTgt>
                                        </p:tgtEl>
                                        <p:attrNameLst>
                                          <p:attrName>fillcolor</p:attrName>
                                        </p:attrNameLst>
                                      </p:cBhvr>
                                      <p:to>
                                        <p:clrVal>
                                          <a:schemeClr val="accent2"/>
                                        </p:clrVal>
                                      </p:to>
                                    </p:set>
                                    <p:set>
                                      <p:cBhvr>
                                        <p:cTn id="36" dur="500" fill="hold"/>
                                        <p:tgtEl>
                                          <p:spTgt spid="3">
                                            <p:txEl>
                                              <p:pRg st="7" end="7"/>
                                            </p:txEl>
                                          </p:spTgt>
                                        </p:tgtEl>
                                        <p:attrNameLst>
                                          <p:attrName>fill.type</p:attrName>
                                        </p:attrNameLst>
                                      </p:cBhvr>
                                      <p:to>
                                        <p:strVal val="solid"/>
                                      </p:to>
                                    </p:set>
                                  </p:childTnLst>
                                </p:cTn>
                              </p:par>
                              <p:par>
                                <p:cTn id="37" presetID="16" presetClass="emph" presetSubtype="0" fill="hold" nodeType="withEffect">
                                  <p:stCondLst>
                                    <p:cond delay="0"/>
                                  </p:stCondLst>
                                  <p:iterate type="lt">
                                    <p:tmPct val="4000"/>
                                  </p:iterate>
                                  <p:childTnLst>
                                    <p:set>
                                      <p:cBhvr override="childStyle">
                                        <p:cTn id="38" dur="500" fill="hold"/>
                                        <p:tgtEl>
                                          <p:spTgt spid="3">
                                            <p:txEl>
                                              <p:pRg st="8" end="8"/>
                                            </p:txEl>
                                          </p:spTgt>
                                        </p:tgtEl>
                                        <p:attrNameLst>
                                          <p:attrName>style.color</p:attrName>
                                        </p:attrNameLst>
                                      </p:cBhvr>
                                      <p:to>
                                        <p:clrVal>
                                          <a:schemeClr val="accent2"/>
                                        </p:clrVal>
                                      </p:to>
                                    </p:set>
                                    <p:set>
                                      <p:cBhvr>
                                        <p:cTn id="39" dur="500" fill="hold"/>
                                        <p:tgtEl>
                                          <p:spTgt spid="3">
                                            <p:txEl>
                                              <p:pRg st="8" end="8"/>
                                            </p:txEl>
                                          </p:spTgt>
                                        </p:tgtEl>
                                        <p:attrNameLst>
                                          <p:attrName>fillcolor</p:attrName>
                                        </p:attrNameLst>
                                      </p:cBhvr>
                                      <p:to>
                                        <p:clrVal>
                                          <a:schemeClr val="accent2"/>
                                        </p:clrVal>
                                      </p:to>
                                    </p:set>
                                    <p:set>
                                      <p:cBhvr>
                                        <p:cTn id="40" dur="500" fill="hold"/>
                                        <p:tgtEl>
                                          <p:spTgt spid="3">
                                            <p:txEl>
                                              <p:pRg st="8" end="8"/>
                                            </p:txEl>
                                          </p:spTgt>
                                        </p:tgtEl>
                                        <p:attrNameLst>
                                          <p:attrName>fill.type</p:attrName>
                                        </p:attrNameLst>
                                      </p:cBhvr>
                                      <p:to>
                                        <p:strVal val="solid"/>
                                      </p:to>
                                    </p:set>
                                  </p:childTnLst>
                                </p:cTn>
                              </p:par>
                              <p:par>
                                <p:cTn id="41" presetID="16" presetClass="emph" presetSubtype="0" fill="hold" nodeType="withEffect">
                                  <p:stCondLst>
                                    <p:cond delay="0"/>
                                  </p:stCondLst>
                                  <p:iterate type="lt">
                                    <p:tmPct val="4000"/>
                                  </p:iterate>
                                  <p:childTnLst>
                                    <p:set>
                                      <p:cBhvr override="childStyle">
                                        <p:cTn id="42" dur="500" fill="hold"/>
                                        <p:tgtEl>
                                          <p:spTgt spid="3">
                                            <p:txEl>
                                              <p:pRg st="9" end="9"/>
                                            </p:txEl>
                                          </p:spTgt>
                                        </p:tgtEl>
                                        <p:attrNameLst>
                                          <p:attrName>style.color</p:attrName>
                                        </p:attrNameLst>
                                      </p:cBhvr>
                                      <p:to>
                                        <p:clrVal>
                                          <a:schemeClr val="accent2"/>
                                        </p:clrVal>
                                      </p:to>
                                    </p:set>
                                    <p:set>
                                      <p:cBhvr>
                                        <p:cTn id="43" dur="500" fill="hold"/>
                                        <p:tgtEl>
                                          <p:spTgt spid="3">
                                            <p:txEl>
                                              <p:pRg st="9" end="9"/>
                                            </p:txEl>
                                          </p:spTgt>
                                        </p:tgtEl>
                                        <p:attrNameLst>
                                          <p:attrName>fillcolor</p:attrName>
                                        </p:attrNameLst>
                                      </p:cBhvr>
                                      <p:to>
                                        <p:clrVal>
                                          <a:schemeClr val="accent2"/>
                                        </p:clrVal>
                                      </p:to>
                                    </p:set>
                                    <p:set>
                                      <p:cBhvr>
                                        <p:cTn id="44" dur="500" fill="hold"/>
                                        <p:tgtEl>
                                          <p:spTgt spid="3">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734FF-86C9-039C-7284-C88C66B748CC}"/>
              </a:ext>
            </a:extLst>
          </p:cNvPr>
          <p:cNvSpPr>
            <a:spLocks noGrp="1"/>
          </p:cNvSpPr>
          <p:nvPr>
            <p:ph type="title"/>
          </p:nvPr>
        </p:nvSpPr>
        <p:spPr>
          <a:xfrm>
            <a:off x="1045464" y="201135"/>
            <a:ext cx="10515600" cy="1325563"/>
          </a:xfrm>
        </p:spPr>
        <p:txBody>
          <a:bodyPr/>
          <a:lstStyle/>
          <a:p>
            <a:r>
              <a:rPr lang="en-US" b="1" dirty="0">
                <a:solidFill>
                  <a:srgbClr val="FF0000"/>
                </a:solidFill>
              </a:rPr>
              <a:t>Social Communication </a:t>
            </a:r>
            <a:r>
              <a:rPr lang="en-US" b="1" dirty="0">
                <a:solidFill>
                  <a:srgbClr val="FFFF00"/>
                </a:solidFill>
              </a:rPr>
              <a:t>and Interaction</a:t>
            </a:r>
            <a:endParaRPr lang="en-GB" b="1" dirty="0">
              <a:solidFill>
                <a:srgbClr val="FFFF00"/>
              </a:solidFill>
            </a:endParaRPr>
          </a:p>
        </p:txBody>
      </p:sp>
      <p:sp>
        <p:nvSpPr>
          <p:cNvPr id="3" name="Content Placeholder 2">
            <a:extLst>
              <a:ext uri="{FF2B5EF4-FFF2-40B4-BE49-F238E27FC236}">
                <a16:creationId xmlns:a16="http://schemas.microsoft.com/office/drawing/2014/main" id="{85913059-CB26-8558-A74E-6A6314139FFB}"/>
              </a:ext>
            </a:extLst>
          </p:cNvPr>
          <p:cNvSpPr>
            <a:spLocks noGrp="1"/>
          </p:cNvSpPr>
          <p:nvPr>
            <p:ph idx="1"/>
          </p:nvPr>
        </p:nvSpPr>
        <p:spPr/>
        <p:txBody>
          <a:bodyPr/>
          <a:lstStyle/>
          <a:p>
            <a:r>
              <a:rPr lang="en-US" dirty="0"/>
              <a:t>Autistic people can struggle with social communication and therefore social interactions with others. Difficulties can include:</a:t>
            </a:r>
          </a:p>
          <a:p>
            <a:pPr lvl="1"/>
            <a:r>
              <a:rPr lang="en-US" dirty="0" err="1"/>
              <a:t>Recognising</a:t>
            </a:r>
            <a:r>
              <a:rPr lang="en-US" dirty="0"/>
              <a:t> non-verbal cues</a:t>
            </a:r>
          </a:p>
          <a:p>
            <a:pPr lvl="1"/>
            <a:r>
              <a:rPr lang="en-US" dirty="0"/>
              <a:t>Interpreting language literally e.g. give me a minute</a:t>
            </a:r>
          </a:p>
          <a:p>
            <a:pPr lvl="1"/>
            <a:r>
              <a:rPr lang="en-US" dirty="0"/>
              <a:t>The ability to ‘put themselves in someone else's shoes and understand that someone may feel differently about a situation.</a:t>
            </a:r>
          </a:p>
          <a:p>
            <a:pPr lvl="1"/>
            <a:endParaRPr lang="en-GB" dirty="0"/>
          </a:p>
        </p:txBody>
      </p:sp>
    </p:spTree>
    <p:extLst>
      <p:ext uri="{BB962C8B-B14F-4D97-AF65-F5344CB8AC3E}">
        <p14:creationId xmlns:p14="http://schemas.microsoft.com/office/powerpoint/2010/main" val="197776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1" presetClass="emph" presetSubtype="0" fill="hold" nodeType="withEffect">
                                  <p:stCondLst>
                                    <p:cond delay="0"/>
                                  </p:stCondLst>
                                  <p:childTnLst>
                                    <p:animClr clrSpc="hsl" dir="cw">
                                      <p:cBhvr override="childStyle">
                                        <p:cTn id="22" dur="500" fill="hold"/>
                                        <p:tgtEl>
                                          <p:spTgt spid="3">
                                            <p:txEl>
                                              <p:pRg st="0" end="0"/>
                                            </p:txEl>
                                          </p:spTgt>
                                        </p:tgtEl>
                                        <p:attrNameLst>
                                          <p:attrName>style.color</p:attrName>
                                        </p:attrNameLst>
                                      </p:cBhvr>
                                      <p:by>
                                        <p:hsl h="7200000" s="0" l="0"/>
                                      </p:by>
                                    </p:animClr>
                                    <p:animClr clrSpc="hsl" dir="cw">
                                      <p:cBhvr>
                                        <p:cTn id="23" dur="500" fill="hold"/>
                                        <p:tgtEl>
                                          <p:spTgt spid="3">
                                            <p:txEl>
                                              <p:pRg st="0" end="0"/>
                                            </p:txEl>
                                          </p:spTgt>
                                        </p:tgtEl>
                                        <p:attrNameLst>
                                          <p:attrName>fillcolor</p:attrName>
                                        </p:attrNameLst>
                                      </p:cBhvr>
                                      <p:by>
                                        <p:hsl h="7200000" s="0" l="0"/>
                                      </p:by>
                                    </p:animClr>
                                    <p:animClr clrSpc="hsl" dir="cw">
                                      <p:cBhvr>
                                        <p:cTn id="24" dur="500" fill="hold"/>
                                        <p:tgtEl>
                                          <p:spTgt spid="3">
                                            <p:txEl>
                                              <p:pRg st="0" end="0"/>
                                            </p:txEl>
                                          </p:spTgt>
                                        </p:tgtEl>
                                        <p:attrNameLst>
                                          <p:attrName>stroke.color</p:attrName>
                                        </p:attrNameLst>
                                      </p:cBhvr>
                                      <p:by>
                                        <p:hsl h="7200000" s="0" l="0"/>
                                      </p:by>
                                    </p:animClr>
                                    <p:set>
                                      <p:cBhvr>
                                        <p:cTn id="25" dur="500" fill="hold"/>
                                        <p:tgtEl>
                                          <p:spTgt spid="3">
                                            <p:txEl>
                                              <p:pRg st="0" end="0"/>
                                            </p:txEl>
                                          </p:spTgt>
                                        </p:tgtEl>
                                        <p:attrNameLst>
                                          <p:attrName>fill.type</p:attrName>
                                        </p:attrNameLst>
                                      </p:cBhvr>
                                      <p:to>
                                        <p:strVal val="solid"/>
                                      </p:to>
                                    </p:set>
                                  </p:childTnLst>
                                </p:cTn>
                              </p:par>
                              <p:par>
                                <p:cTn id="26" presetID="21" presetClass="emph" presetSubtype="0" fill="hold" nodeType="withEffect">
                                  <p:stCondLst>
                                    <p:cond delay="0"/>
                                  </p:stCondLst>
                                  <p:childTnLst>
                                    <p:animClr clrSpc="hsl" dir="cw">
                                      <p:cBhvr override="childStyle">
                                        <p:cTn id="27" dur="500" fill="hold"/>
                                        <p:tgtEl>
                                          <p:spTgt spid="3">
                                            <p:txEl>
                                              <p:pRg st="1" end="1"/>
                                            </p:txEl>
                                          </p:spTgt>
                                        </p:tgtEl>
                                        <p:attrNameLst>
                                          <p:attrName>style.color</p:attrName>
                                        </p:attrNameLst>
                                      </p:cBhvr>
                                      <p:by>
                                        <p:hsl h="7200000" s="0" l="0"/>
                                      </p:by>
                                    </p:animClr>
                                    <p:animClr clrSpc="hsl" dir="cw">
                                      <p:cBhvr>
                                        <p:cTn id="28" dur="500" fill="hold"/>
                                        <p:tgtEl>
                                          <p:spTgt spid="3">
                                            <p:txEl>
                                              <p:pRg st="1" end="1"/>
                                            </p:txEl>
                                          </p:spTgt>
                                        </p:tgtEl>
                                        <p:attrNameLst>
                                          <p:attrName>fillcolor</p:attrName>
                                        </p:attrNameLst>
                                      </p:cBhvr>
                                      <p:by>
                                        <p:hsl h="7200000" s="0" l="0"/>
                                      </p:by>
                                    </p:animClr>
                                    <p:animClr clrSpc="hsl" dir="cw">
                                      <p:cBhvr>
                                        <p:cTn id="29" dur="500" fill="hold"/>
                                        <p:tgtEl>
                                          <p:spTgt spid="3">
                                            <p:txEl>
                                              <p:pRg st="1" end="1"/>
                                            </p:txEl>
                                          </p:spTgt>
                                        </p:tgtEl>
                                        <p:attrNameLst>
                                          <p:attrName>stroke.color</p:attrName>
                                        </p:attrNameLst>
                                      </p:cBhvr>
                                      <p:by>
                                        <p:hsl h="7200000" s="0" l="0"/>
                                      </p:by>
                                    </p:animClr>
                                    <p:set>
                                      <p:cBhvr>
                                        <p:cTn id="30" dur="500" fill="hold"/>
                                        <p:tgtEl>
                                          <p:spTgt spid="3">
                                            <p:txEl>
                                              <p:pRg st="1" end="1"/>
                                            </p:txEl>
                                          </p:spTgt>
                                        </p:tgtEl>
                                        <p:attrNameLst>
                                          <p:attrName>fill.type</p:attrName>
                                        </p:attrNameLst>
                                      </p:cBhvr>
                                      <p:to>
                                        <p:strVal val="solid"/>
                                      </p:to>
                                    </p:set>
                                  </p:childTnLst>
                                </p:cTn>
                              </p:par>
                              <p:par>
                                <p:cTn id="31" presetID="21" presetClass="emph" presetSubtype="0" fill="hold" nodeType="withEffect">
                                  <p:stCondLst>
                                    <p:cond delay="0"/>
                                  </p:stCondLst>
                                  <p:childTnLst>
                                    <p:animClr clrSpc="hsl" dir="cw">
                                      <p:cBhvr override="childStyle">
                                        <p:cTn id="32" dur="500" fill="hold"/>
                                        <p:tgtEl>
                                          <p:spTgt spid="3">
                                            <p:txEl>
                                              <p:pRg st="2" end="2"/>
                                            </p:txEl>
                                          </p:spTgt>
                                        </p:tgtEl>
                                        <p:attrNameLst>
                                          <p:attrName>style.color</p:attrName>
                                        </p:attrNameLst>
                                      </p:cBhvr>
                                      <p:by>
                                        <p:hsl h="7200000" s="0" l="0"/>
                                      </p:by>
                                    </p:animClr>
                                    <p:animClr clrSpc="hsl" dir="cw">
                                      <p:cBhvr>
                                        <p:cTn id="33" dur="500" fill="hold"/>
                                        <p:tgtEl>
                                          <p:spTgt spid="3">
                                            <p:txEl>
                                              <p:pRg st="2" end="2"/>
                                            </p:txEl>
                                          </p:spTgt>
                                        </p:tgtEl>
                                        <p:attrNameLst>
                                          <p:attrName>fillcolor</p:attrName>
                                        </p:attrNameLst>
                                      </p:cBhvr>
                                      <p:by>
                                        <p:hsl h="7200000" s="0" l="0"/>
                                      </p:by>
                                    </p:animClr>
                                    <p:animClr clrSpc="hsl" dir="cw">
                                      <p:cBhvr>
                                        <p:cTn id="34" dur="500" fill="hold"/>
                                        <p:tgtEl>
                                          <p:spTgt spid="3">
                                            <p:txEl>
                                              <p:pRg st="2" end="2"/>
                                            </p:txEl>
                                          </p:spTgt>
                                        </p:tgtEl>
                                        <p:attrNameLst>
                                          <p:attrName>stroke.color</p:attrName>
                                        </p:attrNameLst>
                                      </p:cBhvr>
                                      <p:by>
                                        <p:hsl h="7200000" s="0" l="0"/>
                                      </p:by>
                                    </p:animClr>
                                    <p:set>
                                      <p:cBhvr>
                                        <p:cTn id="35" dur="500" fill="hold"/>
                                        <p:tgtEl>
                                          <p:spTgt spid="3">
                                            <p:txEl>
                                              <p:pRg st="2" end="2"/>
                                            </p:txEl>
                                          </p:spTgt>
                                        </p:tgtEl>
                                        <p:attrNameLst>
                                          <p:attrName>fill.type</p:attrName>
                                        </p:attrNameLst>
                                      </p:cBhvr>
                                      <p:to>
                                        <p:strVal val="solid"/>
                                      </p:to>
                                    </p:set>
                                  </p:childTnLst>
                                </p:cTn>
                              </p:par>
                              <p:par>
                                <p:cTn id="36" presetID="21" presetClass="emph" presetSubtype="0" fill="hold" nodeType="withEffect">
                                  <p:stCondLst>
                                    <p:cond delay="0"/>
                                  </p:stCondLst>
                                  <p:childTnLst>
                                    <p:animClr clrSpc="hsl" dir="cw">
                                      <p:cBhvr override="childStyle">
                                        <p:cTn id="37" dur="500" fill="hold"/>
                                        <p:tgtEl>
                                          <p:spTgt spid="3">
                                            <p:txEl>
                                              <p:pRg st="3" end="3"/>
                                            </p:txEl>
                                          </p:spTgt>
                                        </p:tgtEl>
                                        <p:attrNameLst>
                                          <p:attrName>style.color</p:attrName>
                                        </p:attrNameLst>
                                      </p:cBhvr>
                                      <p:by>
                                        <p:hsl h="7200000" s="0" l="0"/>
                                      </p:by>
                                    </p:animClr>
                                    <p:animClr clrSpc="hsl" dir="cw">
                                      <p:cBhvr>
                                        <p:cTn id="38" dur="500" fill="hold"/>
                                        <p:tgtEl>
                                          <p:spTgt spid="3">
                                            <p:txEl>
                                              <p:pRg st="3" end="3"/>
                                            </p:txEl>
                                          </p:spTgt>
                                        </p:tgtEl>
                                        <p:attrNameLst>
                                          <p:attrName>fillcolor</p:attrName>
                                        </p:attrNameLst>
                                      </p:cBhvr>
                                      <p:by>
                                        <p:hsl h="7200000" s="0" l="0"/>
                                      </p:by>
                                    </p:animClr>
                                    <p:animClr clrSpc="hsl" dir="cw">
                                      <p:cBhvr>
                                        <p:cTn id="39" dur="500" fill="hold"/>
                                        <p:tgtEl>
                                          <p:spTgt spid="3">
                                            <p:txEl>
                                              <p:pRg st="3" end="3"/>
                                            </p:txEl>
                                          </p:spTgt>
                                        </p:tgtEl>
                                        <p:attrNameLst>
                                          <p:attrName>stroke.color</p:attrName>
                                        </p:attrNameLst>
                                      </p:cBhvr>
                                      <p:by>
                                        <p:hsl h="7200000" s="0" l="0"/>
                                      </p:by>
                                    </p:animClr>
                                    <p:set>
                                      <p:cBhvr>
                                        <p:cTn id="40" dur="5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TotalTime>
  <Words>1756</Words>
  <Application>Microsoft Office PowerPoint</Application>
  <PresentationFormat>Widescreen</PresentationFormat>
  <Paragraphs>141</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Algerian</vt:lpstr>
      <vt:lpstr>Arial</vt:lpstr>
      <vt:lpstr>Calibri</vt:lpstr>
      <vt:lpstr>Calibri Light</vt:lpstr>
      <vt:lpstr>inherit</vt:lpstr>
      <vt:lpstr>Office Theme</vt:lpstr>
      <vt:lpstr>PowerPoint Presentation</vt:lpstr>
      <vt:lpstr>Four Aspects of Autism</vt:lpstr>
      <vt:lpstr>PowerPoint Presentation</vt:lpstr>
      <vt:lpstr>Highly Focused Interests</vt:lpstr>
      <vt:lpstr>Sensory Sensitivity</vt:lpstr>
      <vt:lpstr>PowerPoint Presentation</vt:lpstr>
      <vt:lpstr>Routines</vt:lpstr>
      <vt:lpstr>Repetitive Behaviour</vt:lpstr>
      <vt:lpstr>Social Communication and Interaction</vt:lpstr>
      <vt:lpstr>Living With Autism – a poem by Ava Gallagher (aged 12)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Gemma Jenkins</dc:creator>
  <cp:lastModifiedBy>Tracy Jeffery</cp:lastModifiedBy>
  <cp:revision>41</cp:revision>
  <dcterms:created xsi:type="dcterms:W3CDTF">2023-03-25T09:40:47Z</dcterms:created>
  <dcterms:modified xsi:type="dcterms:W3CDTF">2023-12-05T08:16:24Z</dcterms:modified>
</cp:coreProperties>
</file>